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9105E8-ADA4-4B21-A41F-8E69BBBA3DC0}" v="9" dt="2026-09-28T06:11:39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32" d="100"/>
          <a:sy n="32" d="100"/>
        </p:scale>
        <p:origin x="2155" y="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隆望 岡崎" userId="f8b205461a67992c" providerId="LiveId" clId="{8DA30A3F-B70D-47A8-9E04-EC4BBBEC0CFC}"/>
    <pc:docChg chg="custSel addSld modSld">
      <pc:chgData name="隆望 岡崎" userId="f8b205461a67992c" providerId="LiveId" clId="{8DA30A3F-B70D-47A8-9E04-EC4BBBEC0CFC}" dt="2026-09-28T06:12:07.603" v="2624" actId="1035"/>
      <pc:docMkLst>
        <pc:docMk/>
      </pc:docMkLst>
      <pc:sldChg chg="addSp modSp mod">
        <pc:chgData name="隆望 岡崎" userId="f8b205461a67992c" providerId="LiveId" clId="{8DA30A3F-B70D-47A8-9E04-EC4BBBEC0CFC}" dt="2026-09-28T06:12:07.603" v="2624" actId="1035"/>
        <pc:sldMkLst>
          <pc:docMk/>
          <pc:sldMk cId="3035254756" sldId="256"/>
        </pc:sldMkLst>
        <pc:spChg chg="add mod">
          <ac:chgData name="隆望 岡崎" userId="f8b205461a67992c" providerId="LiveId" clId="{8DA30A3F-B70D-47A8-9E04-EC4BBBEC0CFC}" dt="2026-09-28T06:11:33.398" v="2615" actId="1076"/>
          <ac:spMkLst>
            <pc:docMk/>
            <pc:sldMk cId="3035254756" sldId="256"/>
            <ac:spMk id="3" creationId="{12917806-7F5F-F25C-1B73-761B397879B2}"/>
          </ac:spMkLst>
        </pc:spChg>
        <pc:spChg chg="mod">
          <ac:chgData name="隆望 岡崎" userId="f8b205461a67992c" providerId="LiveId" clId="{8DA30A3F-B70D-47A8-9E04-EC4BBBEC0CFC}" dt="2026-09-28T04:54:38.939" v="115" actId="1035"/>
          <ac:spMkLst>
            <pc:docMk/>
            <pc:sldMk cId="3035254756" sldId="256"/>
            <ac:spMk id="6" creationId="{FAA6A451-66D6-819E-0C33-933739949B5B}"/>
          </ac:spMkLst>
        </pc:spChg>
        <pc:spChg chg="mod">
          <ac:chgData name="隆望 岡崎" userId="f8b205461a67992c" providerId="LiveId" clId="{8DA30A3F-B70D-47A8-9E04-EC4BBBEC0CFC}" dt="2026-09-28T04:53:37.548" v="54" actId="1035"/>
          <ac:spMkLst>
            <pc:docMk/>
            <pc:sldMk cId="3035254756" sldId="256"/>
            <ac:spMk id="8" creationId="{EF346116-4FC6-3B48-7C15-DF4321A306D7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10" creationId="{9F1B7A45-A735-887F-3F61-85F4BD1FD301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14" creationId="{D7387940-6B64-85D8-1AF4-3D413B7EF7F8}"/>
          </ac:spMkLst>
        </pc:spChg>
        <pc:spChg chg="mod">
          <ac:chgData name="隆望 岡崎" userId="f8b205461a67992c" providerId="LiveId" clId="{8DA30A3F-B70D-47A8-9E04-EC4BBBEC0CFC}" dt="2026-09-28T04:53:47.552" v="59" actId="1036"/>
          <ac:spMkLst>
            <pc:docMk/>
            <pc:sldMk cId="3035254756" sldId="256"/>
            <ac:spMk id="22" creationId="{D6B6B96D-42B4-2A58-77E0-FD209AE0F236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24" creationId="{592ED3CF-CF74-9A66-722B-B548BC263116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26" creationId="{BBEA46F8-8E9E-9DEB-B9BB-62F754335B09}"/>
          </ac:spMkLst>
        </pc:spChg>
        <pc:spChg chg="mod">
          <ac:chgData name="隆望 岡崎" userId="f8b205461a67992c" providerId="LiveId" clId="{8DA30A3F-B70D-47A8-9E04-EC4BBBEC0CFC}" dt="2026-09-28T04:57:44.919" v="384" actId="552"/>
          <ac:spMkLst>
            <pc:docMk/>
            <pc:sldMk cId="3035254756" sldId="256"/>
            <ac:spMk id="28" creationId="{9DB315D3-944A-7D23-BFC9-65E833544439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30" creationId="{3BFC7986-39E6-DE97-C39F-3D8A0E2090EF}"/>
          </ac:spMkLst>
        </pc:spChg>
        <pc:spChg chg="mod">
          <ac:chgData name="隆望 岡崎" userId="f8b205461a67992c" providerId="LiveId" clId="{8DA30A3F-B70D-47A8-9E04-EC4BBBEC0CFC}" dt="2026-09-28T04:57:39.026" v="383" actId="552"/>
          <ac:spMkLst>
            <pc:docMk/>
            <pc:sldMk cId="3035254756" sldId="256"/>
            <ac:spMk id="34" creationId="{2BD9709E-8FB0-E740-4BEC-7A285F308A22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38" creationId="{098102F2-B18F-1924-C445-690CDFC69AD3}"/>
          </ac:spMkLst>
        </pc:spChg>
        <pc:spChg chg="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40" creationId="{DBD08D97-9856-FD43-AC73-115E4FE06F83}"/>
          </ac:spMkLst>
        </pc:spChg>
        <pc:spChg chg="add mod">
          <ac:chgData name="隆望 岡崎" userId="f8b205461a67992c" providerId="LiveId" clId="{8DA30A3F-B70D-47A8-9E04-EC4BBBEC0CFC}" dt="2026-09-28T04:54:20.831" v="76" actId="1036"/>
          <ac:spMkLst>
            <pc:docMk/>
            <pc:sldMk cId="3035254756" sldId="256"/>
            <ac:spMk id="42" creationId="{00029E12-F6BA-65AD-2003-C595A7009010}"/>
          </ac:spMkLst>
        </pc:spChg>
        <pc:spChg chg="add mod">
          <ac:chgData name="隆望 岡崎" userId="f8b205461a67992c" providerId="LiveId" clId="{8DA30A3F-B70D-47A8-9E04-EC4BBBEC0CFC}" dt="2026-09-28T04:55:11.318" v="136" actId="1037"/>
          <ac:spMkLst>
            <pc:docMk/>
            <pc:sldMk cId="3035254756" sldId="256"/>
            <ac:spMk id="47" creationId="{248CA7A1-104E-7CC1-398A-AC772F66358C}"/>
          </ac:spMkLst>
        </pc:spChg>
        <pc:spChg chg="add mod">
          <ac:chgData name="隆望 岡崎" userId="f8b205461a67992c" providerId="LiveId" clId="{8DA30A3F-B70D-47A8-9E04-EC4BBBEC0CFC}" dt="2026-09-28T06:11:27.589" v="2613" actId="1036"/>
          <ac:spMkLst>
            <pc:docMk/>
            <pc:sldMk cId="3035254756" sldId="256"/>
            <ac:spMk id="49" creationId="{FB71E492-6292-4951-8AEB-559E198C6B80}"/>
          </ac:spMkLst>
        </pc:spChg>
        <pc:spChg chg="add mod">
          <ac:chgData name="隆望 岡崎" userId="f8b205461a67992c" providerId="LiveId" clId="{8DA30A3F-B70D-47A8-9E04-EC4BBBEC0CFC}" dt="2026-09-28T06:12:07.603" v="2624" actId="1035"/>
          <ac:spMkLst>
            <pc:docMk/>
            <pc:sldMk cId="3035254756" sldId="256"/>
            <ac:spMk id="51" creationId="{3DE0968A-A8C9-4C64-EC70-47696807A9B3}"/>
          </ac:spMkLst>
        </pc:spChg>
        <pc:spChg chg="add mod">
          <ac:chgData name="隆望 岡崎" userId="f8b205461a67992c" providerId="LiveId" clId="{8DA30A3F-B70D-47A8-9E04-EC4BBBEC0CFC}" dt="2026-09-28T06:12:07.603" v="2624" actId="1035"/>
          <ac:spMkLst>
            <pc:docMk/>
            <pc:sldMk cId="3035254756" sldId="256"/>
            <ac:spMk id="53" creationId="{1FE6234D-38B8-2327-BABB-A5A0041FCEE7}"/>
          </ac:spMkLst>
        </pc:spChg>
        <pc:spChg chg="add mod">
          <ac:chgData name="隆望 岡崎" userId="f8b205461a67992c" providerId="LiveId" clId="{8DA30A3F-B70D-47A8-9E04-EC4BBBEC0CFC}" dt="2026-09-28T06:12:07.603" v="2624" actId="1035"/>
          <ac:spMkLst>
            <pc:docMk/>
            <pc:sldMk cId="3035254756" sldId="256"/>
            <ac:spMk id="55" creationId="{96460B48-83CF-B323-9F1D-F285E5569938}"/>
          </ac:spMkLst>
        </pc:spChg>
        <pc:spChg chg="add mod">
          <ac:chgData name="隆望 岡崎" userId="f8b205461a67992c" providerId="LiveId" clId="{8DA30A3F-B70D-47A8-9E04-EC4BBBEC0CFC}" dt="2026-09-28T06:12:07.603" v="2624" actId="1035"/>
          <ac:spMkLst>
            <pc:docMk/>
            <pc:sldMk cId="3035254756" sldId="256"/>
            <ac:spMk id="57" creationId="{1B99484B-4199-1950-806F-8AEB11E4F9D1}"/>
          </ac:spMkLst>
        </pc:spChg>
        <pc:spChg chg="add mod">
          <ac:chgData name="隆望 岡崎" userId="f8b205461a67992c" providerId="LiveId" clId="{8DA30A3F-B70D-47A8-9E04-EC4BBBEC0CFC}" dt="2026-09-28T05:27:11.039" v="2599" actId="20577"/>
          <ac:spMkLst>
            <pc:docMk/>
            <pc:sldMk cId="3035254756" sldId="256"/>
            <ac:spMk id="58" creationId="{504342D9-B739-E298-8E45-977C09E80B0F}"/>
          </ac:spMkLst>
        </pc:spChg>
        <pc:cxnChg chg="add mod">
          <ac:chgData name="隆望 岡崎" userId="f8b205461a67992c" providerId="LiveId" clId="{8DA30A3F-B70D-47A8-9E04-EC4BBBEC0CFC}" dt="2026-09-28T06:12:01.118" v="2620" actId="553"/>
          <ac:cxnSpMkLst>
            <pc:docMk/>
            <pc:sldMk cId="3035254756" sldId="256"/>
            <ac:cxnSpMk id="7" creationId="{D12D072E-9D4E-67CF-7C2E-C599D8398199}"/>
          </ac:cxnSpMkLst>
        </pc:cxnChg>
        <pc:cxnChg chg="add mod">
          <ac:chgData name="隆望 岡崎" userId="f8b205461a67992c" providerId="LiveId" clId="{8DA30A3F-B70D-47A8-9E04-EC4BBBEC0CFC}" dt="2026-09-28T06:12:01.118" v="2620" actId="553"/>
          <ac:cxnSpMkLst>
            <pc:docMk/>
            <pc:sldMk cId="3035254756" sldId="256"/>
            <ac:cxnSpMk id="9" creationId="{6C8E4BEE-E14C-02CB-244A-571060EBE37A}"/>
          </ac:cxnSpMkLst>
        </pc:cxnChg>
        <pc:cxnChg chg="add mod">
          <ac:chgData name="隆望 岡崎" userId="f8b205461a67992c" providerId="LiveId" clId="{8DA30A3F-B70D-47A8-9E04-EC4BBBEC0CFC}" dt="2026-09-28T06:12:01.118" v="2620" actId="553"/>
          <ac:cxnSpMkLst>
            <pc:docMk/>
            <pc:sldMk cId="3035254756" sldId="256"/>
            <ac:cxnSpMk id="44" creationId="{1E8AF7F8-16A7-9553-873E-9F898ABFBE49}"/>
          </ac:cxnSpMkLst>
        </pc:cxnChg>
        <pc:cxnChg chg="add mod">
          <ac:chgData name="隆望 岡崎" userId="f8b205461a67992c" providerId="LiveId" clId="{8DA30A3F-B70D-47A8-9E04-EC4BBBEC0CFC}" dt="2026-09-28T06:12:01.118" v="2620" actId="553"/>
          <ac:cxnSpMkLst>
            <pc:docMk/>
            <pc:sldMk cId="3035254756" sldId="256"/>
            <ac:cxnSpMk id="45" creationId="{E12E68B0-74EB-D61A-5A4D-74A053F5D7F3}"/>
          </ac:cxnSpMkLst>
        </pc:cxnChg>
      </pc:sldChg>
      <pc:sldChg chg="addSp delSp modSp new mod">
        <pc:chgData name="隆望 岡崎" userId="f8b205461a67992c" providerId="LiveId" clId="{8DA30A3F-B70D-47A8-9E04-EC4BBBEC0CFC}" dt="2026-09-28T05:23:46.164" v="2050" actId="115"/>
        <pc:sldMkLst>
          <pc:docMk/>
          <pc:sldMk cId="1269833934" sldId="257"/>
        </pc:sldMkLst>
        <pc:spChg chg="del">
          <ac:chgData name="隆望 岡崎" userId="f8b205461a67992c" providerId="LiveId" clId="{8DA30A3F-B70D-47A8-9E04-EC4BBBEC0CFC}" dt="2026-09-28T04:57:55.424" v="386" actId="478"/>
          <ac:spMkLst>
            <pc:docMk/>
            <pc:sldMk cId="1269833934" sldId="257"/>
            <ac:spMk id="2" creationId="{CBA303E4-D953-33A8-209B-75FD13FBE04C}"/>
          </ac:spMkLst>
        </pc:spChg>
        <pc:spChg chg="del">
          <ac:chgData name="隆望 岡崎" userId="f8b205461a67992c" providerId="LiveId" clId="{8DA30A3F-B70D-47A8-9E04-EC4BBBEC0CFC}" dt="2026-09-28T04:57:55.424" v="386" actId="478"/>
          <ac:spMkLst>
            <pc:docMk/>
            <pc:sldMk cId="1269833934" sldId="257"/>
            <ac:spMk id="3" creationId="{CDF2F583-3F2B-58DD-5DED-345E2196191A}"/>
          </ac:spMkLst>
        </pc:spChg>
        <pc:spChg chg="add mod">
          <ac:chgData name="隆望 岡崎" userId="f8b205461a67992c" providerId="LiveId" clId="{8DA30A3F-B70D-47A8-9E04-EC4BBBEC0CFC}" dt="2026-09-28T04:58:08.573" v="408" actId="20577"/>
          <ac:spMkLst>
            <pc:docMk/>
            <pc:sldMk cId="1269833934" sldId="257"/>
            <ac:spMk id="5" creationId="{AF878800-3A50-1F1A-86C3-C1AB75DC6C2F}"/>
          </ac:spMkLst>
        </pc:spChg>
        <pc:spChg chg="add mod">
          <ac:chgData name="隆望 岡崎" userId="f8b205461a67992c" providerId="LiveId" clId="{8DA30A3F-B70D-47A8-9E04-EC4BBBEC0CFC}" dt="2026-09-28T05:00:56.107" v="857" actId="1076"/>
          <ac:spMkLst>
            <pc:docMk/>
            <pc:sldMk cId="1269833934" sldId="257"/>
            <ac:spMk id="6" creationId="{41376132-85DC-CC23-535C-135BD808D576}"/>
          </ac:spMkLst>
        </pc:spChg>
        <pc:spChg chg="add mod">
          <ac:chgData name="隆望 岡崎" userId="f8b205461a67992c" providerId="LiveId" clId="{8DA30A3F-B70D-47A8-9E04-EC4BBBEC0CFC}" dt="2026-09-28T05:23:30.002" v="2047" actId="1035"/>
          <ac:spMkLst>
            <pc:docMk/>
            <pc:sldMk cId="1269833934" sldId="257"/>
            <ac:spMk id="8" creationId="{BC524C9B-9CB8-88EE-1EE2-65C560DC4C84}"/>
          </ac:spMkLst>
        </pc:spChg>
        <pc:spChg chg="add mod">
          <ac:chgData name="隆望 岡崎" userId="f8b205461a67992c" providerId="LiveId" clId="{8DA30A3F-B70D-47A8-9E04-EC4BBBEC0CFC}" dt="2026-09-28T05:23:41.054" v="2049" actId="115"/>
          <ac:spMkLst>
            <pc:docMk/>
            <pc:sldMk cId="1269833934" sldId="257"/>
            <ac:spMk id="10" creationId="{2AADD677-0BB3-4685-7DF9-FD291B671457}"/>
          </ac:spMkLst>
        </pc:spChg>
        <pc:spChg chg="add mod">
          <ac:chgData name="隆望 岡崎" userId="f8b205461a67992c" providerId="LiveId" clId="{8DA30A3F-B70D-47A8-9E04-EC4BBBEC0CFC}" dt="2026-09-28T05:23:30.002" v="2047" actId="1035"/>
          <ac:spMkLst>
            <pc:docMk/>
            <pc:sldMk cId="1269833934" sldId="257"/>
            <ac:spMk id="11" creationId="{86B411FE-20E9-4FE1-243F-1A288652FC45}"/>
          </ac:spMkLst>
        </pc:spChg>
        <pc:spChg chg="add mod">
          <ac:chgData name="隆望 岡崎" userId="f8b205461a67992c" providerId="LiveId" clId="{8DA30A3F-B70D-47A8-9E04-EC4BBBEC0CFC}" dt="2026-09-28T05:23:30.002" v="2047" actId="1035"/>
          <ac:spMkLst>
            <pc:docMk/>
            <pc:sldMk cId="1269833934" sldId="257"/>
            <ac:spMk id="13" creationId="{DDB76C9A-2718-22D0-6236-BB0BF5AC8BEE}"/>
          </ac:spMkLst>
        </pc:spChg>
        <pc:spChg chg="add mod">
          <ac:chgData name="隆望 岡崎" userId="f8b205461a67992c" providerId="LiveId" clId="{8DA30A3F-B70D-47A8-9E04-EC4BBBEC0CFC}" dt="2026-09-28T05:23:35.620" v="2048" actId="115"/>
          <ac:spMkLst>
            <pc:docMk/>
            <pc:sldMk cId="1269833934" sldId="257"/>
            <ac:spMk id="15" creationId="{B63B6560-A4FF-25BD-F50B-3505555AEF4A}"/>
          </ac:spMkLst>
        </pc:spChg>
        <pc:spChg chg="add mod">
          <ac:chgData name="隆望 岡崎" userId="f8b205461a67992c" providerId="LiveId" clId="{8DA30A3F-B70D-47A8-9E04-EC4BBBEC0CFC}" dt="2026-09-28T05:23:30.002" v="2047" actId="1035"/>
          <ac:spMkLst>
            <pc:docMk/>
            <pc:sldMk cId="1269833934" sldId="257"/>
            <ac:spMk id="17" creationId="{A87FDE90-5E82-659E-8DD0-5935B6371D31}"/>
          </ac:spMkLst>
        </pc:spChg>
        <pc:spChg chg="add mod">
          <ac:chgData name="隆望 岡崎" userId="f8b205461a67992c" providerId="LiveId" clId="{8DA30A3F-B70D-47A8-9E04-EC4BBBEC0CFC}" dt="2026-09-28T05:23:46.164" v="2050" actId="115"/>
          <ac:spMkLst>
            <pc:docMk/>
            <pc:sldMk cId="1269833934" sldId="257"/>
            <ac:spMk id="19" creationId="{08BFE814-2CBA-173A-C035-053AB8945E69}"/>
          </ac:spMkLst>
        </pc:spChg>
        <pc:spChg chg="add del mod">
          <ac:chgData name="隆望 岡崎" userId="f8b205461a67992c" providerId="LiveId" clId="{8DA30A3F-B70D-47A8-9E04-EC4BBBEC0CFC}" dt="2026-09-28T05:14:57.206" v="1876" actId="478"/>
          <ac:spMkLst>
            <pc:docMk/>
            <pc:sldMk cId="1269833934" sldId="257"/>
            <ac:spMk id="22" creationId="{5FABF2C4-9E97-3722-6946-2F68185DEAA3}"/>
          </ac:spMkLst>
        </pc:spChg>
        <pc:spChg chg="add mod">
          <ac:chgData name="隆望 岡崎" userId="f8b205461a67992c" providerId="LiveId" clId="{8DA30A3F-B70D-47A8-9E04-EC4BBBEC0CFC}" dt="2026-09-28T05:15:07.949" v="1879" actId="1076"/>
          <ac:spMkLst>
            <pc:docMk/>
            <pc:sldMk cId="1269833934" sldId="257"/>
            <ac:spMk id="23" creationId="{D33649FF-1D70-001B-0CD6-ED715C184D75}"/>
          </ac:spMkLst>
        </pc:spChg>
        <pc:spChg chg="add mod">
          <ac:chgData name="隆望 岡崎" userId="f8b205461a67992c" providerId="LiveId" clId="{8DA30A3F-B70D-47A8-9E04-EC4BBBEC0CFC}" dt="2026-09-28T05:10:17.565" v="1863" actId="1036"/>
          <ac:spMkLst>
            <pc:docMk/>
            <pc:sldMk cId="1269833934" sldId="257"/>
            <ac:spMk id="25" creationId="{1D39934E-750E-5DD0-56C0-5D605022476F}"/>
          </ac:spMkLst>
        </pc:spChg>
        <pc:spChg chg="add mod">
          <ac:chgData name="隆望 岡崎" userId="f8b205461a67992c" providerId="LiveId" clId="{8DA30A3F-B70D-47A8-9E04-EC4BBBEC0CFC}" dt="2026-09-28T05:10:17.565" v="1863" actId="1036"/>
          <ac:spMkLst>
            <pc:docMk/>
            <pc:sldMk cId="1269833934" sldId="257"/>
            <ac:spMk id="27" creationId="{E582C0DB-8251-6BF9-90CB-A5437EBA82B1}"/>
          </ac:spMkLst>
        </pc:spChg>
        <pc:spChg chg="add mod">
          <ac:chgData name="隆望 岡崎" userId="f8b205461a67992c" providerId="LiveId" clId="{8DA30A3F-B70D-47A8-9E04-EC4BBBEC0CFC}" dt="2026-09-28T05:15:32.217" v="1887" actId="207"/>
          <ac:spMkLst>
            <pc:docMk/>
            <pc:sldMk cId="1269833934" sldId="257"/>
            <ac:spMk id="35" creationId="{5F1B5C99-41AB-A995-481B-5D397EE6C3B7}"/>
          </ac:spMkLst>
        </pc:spChg>
        <pc:spChg chg="add mod">
          <ac:chgData name="隆望 岡崎" userId="f8b205461a67992c" providerId="LiveId" clId="{8DA30A3F-B70D-47A8-9E04-EC4BBBEC0CFC}" dt="2026-09-28T05:16:15.407" v="1910" actId="1076"/>
          <ac:spMkLst>
            <pc:docMk/>
            <pc:sldMk cId="1269833934" sldId="257"/>
            <ac:spMk id="37" creationId="{53CC0AB4-0695-5FF0-F01B-C331DD6D884E}"/>
          </ac:spMkLst>
        </pc:spChg>
        <pc:picChg chg="add mod">
          <ac:chgData name="隆望 岡崎" userId="f8b205461a67992c" providerId="LiveId" clId="{8DA30A3F-B70D-47A8-9E04-EC4BBBEC0CFC}" dt="2026-09-28T05:10:17.565" v="1863" actId="1036"/>
          <ac:picMkLst>
            <pc:docMk/>
            <pc:sldMk cId="1269833934" sldId="257"/>
            <ac:picMk id="21" creationId="{2F292CD3-ACD5-A899-4CB9-FF2F953D94A8}"/>
          </ac:picMkLst>
        </pc:picChg>
        <pc:cxnChg chg="add mod">
          <ac:chgData name="隆望 岡崎" userId="f8b205461a67992c" providerId="LiveId" clId="{8DA30A3F-B70D-47A8-9E04-EC4BBBEC0CFC}" dt="2026-09-28T05:14:04.825" v="1867" actId="208"/>
          <ac:cxnSpMkLst>
            <pc:docMk/>
            <pc:sldMk cId="1269833934" sldId="257"/>
            <ac:cxnSpMk id="29" creationId="{B304D880-4DA5-96DF-D6B1-DBAAB350FB38}"/>
          </ac:cxnSpMkLst>
        </pc:cxnChg>
        <pc:cxnChg chg="add mod">
          <ac:chgData name="隆望 岡崎" userId="f8b205461a67992c" providerId="LiveId" clId="{8DA30A3F-B70D-47A8-9E04-EC4BBBEC0CFC}" dt="2026-09-28T05:14:18.308" v="1870" actId="1076"/>
          <ac:cxnSpMkLst>
            <pc:docMk/>
            <pc:sldMk cId="1269833934" sldId="257"/>
            <ac:cxnSpMk id="31" creationId="{C8F7423D-2169-0E7B-87D6-58E51A20A712}"/>
          </ac:cxnSpMkLst>
        </pc:cxnChg>
        <pc:cxnChg chg="add mod">
          <ac:chgData name="隆望 岡崎" userId="f8b205461a67992c" providerId="LiveId" clId="{8DA30A3F-B70D-47A8-9E04-EC4BBBEC0CFC}" dt="2026-09-28T05:15:03.120" v="1878" actId="14100"/>
          <ac:cxnSpMkLst>
            <pc:docMk/>
            <pc:sldMk cId="1269833934" sldId="257"/>
            <ac:cxnSpMk id="33" creationId="{626CF335-B9A8-123F-53B9-6C6C5B160E8B}"/>
          </ac:cxnSpMkLst>
        </pc:cxnChg>
      </pc:sldChg>
      <pc:sldChg chg="addSp delSp modSp new mod">
        <pc:chgData name="隆望 岡崎" userId="f8b205461a67992c" providerId="LiveId" clId="{8DA30A3F-B70D-47A8-9E04-EC4BBBEC0CFC}" dt="2026-09-28T05:23:12.057" v="2035" actId="1076"/>
        <pc:sldMkLst>
          <pc:docMk/>
          <pc:sldMk cId="2340342646" sldId="258"/>
        </pc:sldMkLst>
        <pc:spChg chg="del">
          <ac:chgData name="隆望 岡崎" userId="f8b205461a67992c" providerId="LiveId" clId="{8DA30A3F-B70D-47A8-9E04-EC4BBBEC0CFC}" dt="2026-09-28T05:17:03.229" v="1997" actId="478"/>
          <ac:spMkLst>
            <pc:docMk/>
            <pc:sldMk cId="2340342646" sldId="258"/>
            <ac:spMk id="2" creationId="{E509919D-1796-65F8-2D58-F17496D26AF5}"/>
          </ac:spMkLst>
        </pc:spChg>
        <pc:spChg chg="del">
          <ac:chgData name="隆望 岡崎" userId="f8b205461a67992c" providerId="LiveId" clId="{8DA30A3F-B70D-47A8-9E04-EC4BBBEC0CFC}" dt="2026-09-28T05:17:03.229" v="1997" actId="478"/>
          <ac:spMkLst>
            <pc:docMk/>
            <pc:sldMk cId="2340342646" sldId="258"/>
            <ac:spMk id="3" creationId="{B222266A-4BCE-3BD0-8462-2A142B75DC0D}"/>
          </ac:spMkLst>
        </pc:spChg>
        <pc:spChg chg="add mod">
          <ac:chgData name="隆望 岡崎" userId="f8b205461a67992c" providerId="LiveId" clId="{8DA30A3F-B70D-47A8-9E04-EC4BBBEC0CFC}" dt="2026-09-28T05:19:41.885" v="2029" actId="20577"/>
          <ac:spMkLst>
            <pc:docMk/>
            <pc:sldMk cId="2340342646" sldId="258"/>
            <ac:spMk id="11" creationId="{9937919E-6D8D-BF52-430D-2692EAE4E9F9}"/>
          </ac:spMkLst>
        </pc:spChg>
        <pc:graphicFrameChg chg="add del mod">
          <ac:chgData name="隆望 岡崎" userId="f8b205461a67992c" providerId="LiveId" clId="{8DA30A3F-B70D-47A8-9E04-EC4BBBEC0CFC}" dt="2026-09-28T05:18:31.218" v="1999" actId="478"/>
          <ac:graphicFrameMkLst>
            <pc:docMk/>
            <pc:sldMk cId="2340342646" sldId="258"/>
            <ac:graphicFrameMk id="4" creationId="{34E2B7BE-467E-AB3B-11DC-17FAB042E951}"/>
          </ac:graphicFrameMkLst>
        </pc:graphicFrameChg>
        <pc:graphicFrameChg chg="add mod">
          <ac:chgData name="隆望 岡崎" userId="f8b205461a67992c" providerId="LiveId" clId="{8DA30A3F-B70D-47A8-9E04-EC4BBBEC0CFC}" dt="2026-09-28T05:18:43.109" v="2000"/>
          <ac:graphicFrameMkLst>
            <pc:docMk/>
            <pc:sldMk cId="2340342646" sldId="258"/>
            <ac:graphicFrameMk id="5" creationId="{6EB218C3-B148-8A95-2710-C0A4B36E9C2D}"/>
          </ac:graphicFrameMkLst>
        </pc:graphicFrameChg>
        <pc:picChg chg="add del mod">
          <ac:chgData name="隆望 岡崎" userId="f8b205461a67992c" providerId="LiveId" clId="{8DA30A3F-B70D-47A8-9E04-EC4BBBEC0CFC}" dt="2026-09-28T05:18:54.456" v="2003" actId="478"/>
          <ac:picMkLst>
            <pc:docMk/>
            <pc:sldMk cId="2340342646" sldId="258"/>
            <ac:picMk id="7" creationId="{3ED71037-808B-7280-EA80-A2BF220AB970}"/>
          </ac:picMkLst>
        </pc:picChg>
        <pc:picChg chg="add mod">
          <ac:chgData name="隆望 岡崎" userId="f8b205461a67992c" providerId="LiveId" clId="{8DA30A3F-B70D-47A8-9E04-EC4BBBEC0CFC}" dt="2026-09-28T05:19:46.554" v="2030" actId="1076"/>
          <ac:picMkLst>
            <pc:docMk/>
            <pc:sldMk cId="2340342646" sldId="258"/>
            <ac:picMk id="9" creationId="{CB418ECE-4656-F5A8-133D-3F0BA8EF9555}"/>
          </ac:picMkLst>
        </pc:picChg>
        <pc:picChg chg="add mod">
          <ac:chgData name="隆望 岡崎" userId="f8b205461a67992c" providerId="LiveId" clId="{8DA30A3F-B70D-47A8-9E04-EC4BBBEC0CFC}" dt="2026-09-28T05:23:12.057" v="2035" actId="1076"/>
          <ac:picMkLst>
            <pc:docMk/>
            <pc:sldMk cId="2340342646" sldId="258"/>
            <ac:picMk id="13" creationId="{C43B4279-4A2E-4283-4AC0-B2BFB17C09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56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807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65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98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10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07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67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38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111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48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57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CDBE18-7387-4A49-B8BE-2BE185FA808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F6618F-8A4D-40E5-8C39-FCE41E8B6C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047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F878800-3A50-1F1A-86C3-C1AB75DC6C2F}"/>
              </a:ext>
            </a:extLst>
          </p:cNvPr>
          <p:cNvSpPr txBox="1"/>
          <p:nvPr/>
        </p:nvSpPr>
        <p:spPr>
          <a:xfrm>
            <a:off x="1454698" y="272955"/>
            <a:ext cx="3958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44</a:t>
            </a:r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回兵庫県ラグビースクール大会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開会式諸注意事項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76132-85DC-CC23-535C-135BD808D576}"/>
              </a:ext>
            </a:extLst>
          </p:cNvPr>
          <p:cNvSpPr txBox="1"/>
          <p:nvPr/>
        </p:nvSpPr>
        <p:spPr>
          <a:xfrm>
            <a:off x="145088" y="1104900"/>
            <a:ext cx="656782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〇新型コロナウイルス感染症に伴う開会式の簡素化から令和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年度は全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年生及びコーチが参集しての</a:t>
            </a:r>
            <a:endParaRPr kumimoji="1"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開会式となります。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年生以下は大会スケジュールの関係から不参加とさせていただきます。</a:t>
            </a:r>
            <a:endParaRPr kumimoji="1"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年生の優勝カップ、準優勝盾の返還は</a:t>
            </a:r>
            <a:r>
              <a:rPr kumimoji="1"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年生が代行します。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524C9B-9CB8-88EE-1EE2-65C560DC4C84}"/>
              </a:ext>
            </a:extLst>
          </p:cNvPr>
          <p:cNvSpPr txBox="1"/>
          <p:nvPr/>
        </p:nvSpPr>
        <p:spPr>
          <a:xfrm>
            <a:off x="199377" y="2942238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選手、コーチ集合時間、場所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AADD677-0BB3-4685-7DF9-FD291B671457}"/>
              </a:ext>
            </a:extLst>
          </p:cNvPr>
          <p:cNvSpPr txBox="1"/>
          <p:nvPr/>
        </p:nvSpPr>
        <p:spPr>
          <a:xfrm>
            <a:off x="2484120" y="2942238"/>
            <a:ext cx="4320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午前</a:t>
            </a:r>
            <a:r>
              <a:rPr kumimoji="1" lang="en-US" altLang="ja-JP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分までに</a:t>
            </a:r>
            <a:r>
              <a:rPr kumimoji="1"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西マラソンゲート前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に集合して下さい。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6B411FE-20E9-4FE1-243F-1A288652FC45}"/>
              </a:ext>
            </a:extLst>
          </p:cNvPr>
          <p:cNvSpPr txBox="1"/>
          <p:nvPr/>
        </p:nvSpPr>
        <p:spPr>
          <a:xfrm>
            <a:off x="2484120" y="3284220"/>
            <a:ext cx="4224233" cy="12234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・各チーム整列して入場お願いします。行進はありません。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・連盟担当者の指示で入場して下さい。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・アップシューズで参加して下さい。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・各スクールの旗はキャプテンが先頭でもって入場お願いします。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・ヘッドキャップは不要です。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・選手、コーチはスクールやクラブ指定の正式なユニフォームで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参加お願いします。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DB76C9A-2718-22D0-6236-BB0BF5AC8BEE}"/>
              </a:ext>
            </a:extLst>
          </p:cNvPr>
          <p:cNvSpPr txBox="1"/>
          <p:nvPr/>
        </p:nvSpPr>
        <p:spPr>
          <a:xfrm>
            <a:off x="199377" y="1897602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保護者や関係者等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63B6560-A4FF-25BD-F50B-3505555AEF4A}"/>
              </a:ext>
            </a:extLst>
          </p:cNvPr>
          <p:cNvSpPr txBox="1"/>
          <p:nvPr/>
        </p:nvSpPr>
        <p:spPr>
          <a:xfrm>
            <a:off x="2484120" y="1897602"/>
            <a:ext cx="4386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午前</a:t>
            </a:r>
            <a:r>
              <a:rPr kumimoji="1" lang="en-US" altLang="ja-JP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時から</a:t>
            </a:r>
            <a:r>
              <a:rPr kumimoji="1"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ゲート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がオープンしますので、メインスタンド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にてご覧下さい。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87FDE90-5E82-659E-8DD0-5935B6371D31}"/>
              </a:ext>
            </a:extLst>
          </p:cNvPr>
          <p:cNvSpPr txBox="1"/>
          <p:nvPr/>
        </p:nvSpPr>
        <p:spPr>
          <a:xfrm>
            <a:off x="2484120" y="2359267"/>
            <a:ext cx="35509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・各スクールの横断幕を設置していただいて結構です。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・バックスタンドへの入場は固くお断りします。</a:t>
            </a:r>
            <a:endParaRPr kumimoji="1" lang="en-US" altLang="ja-JP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8BFE814-2CBA-173A-C035-053AB8945E69}"/>
              </a:ext>
            </a:extLst>
          </p:cNvPr>
          <p:cNvSpPr txBox="1"/>
          <p:nvPr/>
        </p:nvSpPr>
        <p:spPr>
          <a:xfrm>
            <a:off x="2484120" y="4512632"/>
            <a:ext cx="38587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午前</a:t>
            </a:r>
            <a:r>
              <a:rPr kumimoji="1" lang="en-US" altLang="ja-JP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分までに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所定の位置にて待機して下さい。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F292CD3-ACD5-A899-4CB9-FF2F953D9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" y="5044440"/>
            <a:ext cx="5728506" cy="4112656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33649FF-1D70-001B-0CD6-ED715C184D75}"/>
              </a:ext>
            </a:extLst>
          </p:cNvPr>
          <p:cNvSpPr/>
          <p:nvPr/>
        </p:nvSpPr>
        <p:spPr>
          <a:xfrm>
            <a:off x="2484120" y="8181667"/>
            <a:ext cx="1359217" cy="2865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solidFill>
                  <a:schemeClr val="tx1"/>
                </a:solidFill>
              </a:rPr>
              <a:t>西マラソンゲート</a:t>
            </a: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1D39934E-750E-5DD0-56C0-5D605022476F}"/>
              </a:ext>
            </a:extLst>
          </p:cNvPr>
          <p:cNvSpPr/>
          <p:nvPr/>
        </p:nvSpPr>
        <p:spPr>
          <a:xfrm rot="342507">
            <a:off x="2121700" y="7389101"/>
            <a:ext cx="289560" cy="2590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E582C0DB-8251-6BF9-90CB-A5437EBA82B1}"/>
              </a:ext>
            </a:extLst>
          </p:cNvPr>
          <p:cNvSpPr/>
          <p:nvPr/>
        </p:nvSpPr>
        <p:spPr>
          <a:xfrm>
            <a:off x="1548036" y="7232043"/>
            <a:ext cx="679608" cy="2865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solidFill>
                  <a:schemeClr val="tx1"/>
                </a:solidFill>
              </a:rPr>
              <a:t>B</a:t>
            </a:r>
            <a:r>
              <a:rPr kumimoji="1" lang="ja-JP" altLang="en-US" sz="1000" b="1" dirty="0">
                <a:solidFill>
                  <a:schemeClr val="tx1"/>
                </a:solidFill>
              </a:rPr>
              <a:t>ゲート</a:t>
            </a: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B304D880-4DA5-96DF-D6B1-DBAAB350FB38}"/>
              </a:ext>
            </a:extLst>
          </p:cNvPr>
          <p:cNvCxnSpPr/>
          <p:nvPr/>
        </p:nvCxnSpPr>
        <p:spPr>
          <a:xfrm flipV="1">
            <a:off x="2819400" y="6903720"/>
            <a:ext cx="388620" cy="10759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8F7423D-2169-0E7B-87D6-58E51A20A712}"/>
              </a:ext>
            </a:extLst>
          </p:cNvPr>
          <p:cNvCxnSpPr/>
          <p:nvPr/>
        </p:nvCxnSpPr>
        <p:spPr>
          <a:xfrm>
            <a:off x="3208020" y="6916922"/>
            <a:ext cx="47244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626CF335-B9A8-123F-53B9-6C6C5B160E8B}"/>
              </a:ext>
            </a:extLst>
          </p:cNvPr>
          <p:cNvCxnSpPr>
            <a:cxnSpLocks/>
          </p:cNvCxnSpPr>
          <p:nvPr/>
        </p:nvCxnSpPr>
        <p:spPr>
          <a:xfrm flipV="1">
            <a:off x="2266480" y="7982284"/>
            <a:ext cx="546736" cy="197523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楕円 34">
            <a:extLst>
              <a:ext uri="{FF2B5EF4-FFF2-40B4-BE49-F238E27FC236}">
                <a16:creationId xmlns:a16="http://schemas.microsoft.com/office/drawing/2014/main" id="{5F1B5C99-41AB-A995-481B-5D397EE6C3B7}"/>
              </a:ext>
            </a:extLst>
          </p:cNvPr>
          <p:cNvSpPr/>
          <p:nvPr/>
        </p:nvSpPr>
        <p:spPr>
          <a:xfrm>
            <a:off x="1752600" y="7979621"/>
            <a:ext cx="468000" cy="468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3CC0AB4-0695-5FF0-F01B-C331DD6D884E}"/>
              </a:ext>
            </a:extLst>
          </p:cNvPr>
          <p:cNvSpPr txBox="1"/>
          <p:nvPr/>
        </p:nvSpPr>
        <p:spPr>
          <a:xfrm>
            <a:off x="1251117" y="803627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集合場所</a:t>
            </a:r>
          </a:p>
        </p:txBody>
      </p:sp>
    </p:spTree>
    <p:extLst>
      <p:ext uri="{BB962C8B-B14F-4D97-AF65-F5344CB8AC3E}">
        <p14:creationId xmlns:p14="http://schemas.microsoft.com/office/powerpoint/2010/main" val="1269833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B418ECE-4656-F5A8-133D-3F0BA8EF9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75667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937919E-6D8D-BF52-430D-2692EAE4E9F9}"/>
              </a:ext>
            </a:extLst>
          </p:cNvPr>
          <p:cNvSpPr txBox="1"/>
          <p:nvPr/>
        </p:nvSpPr>
        <p:spPr>
          <a:xfrm>
            <a:off x="199377" y="374062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並び順について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43B4279-4A2E-4283-4AC0-B2BFB17C0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5889439"/>
            <a:ext cx="6502400" cy="269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42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220</Words>
  <Application>Microsoft Office PowerPoint</Application>
  <PresentationFormat>A4 210 x 297 mm</PresentationFormat>
  <Paragraphs>24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隆望 岡崎</dc:creator>
  <cp:lastModifiedBy>Hiroshige Suzuki</cp:lastModifiedBy>
  <cp:revision>2</cp:revision>
  <dcterms:created xsi:type="dcterms:W3CDTF">2026-09-28T04:41:06Z</dcterms:created>
  <dcterms:modified xsi:type="dcterms:W3CDTF">2026-10-29T08:06:06Z</dcterms:modified>
</cp:coreProperties>
</file>