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Corbel"/>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29" roundtripDataSignature="AMtx7mgqkxGZROsuuLUwDjEzyu3zam6zv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Corbel-bold.fntdata"/><Relationship Id="rId25" Type="http://schemas.openxmlformats.org/officeDocument/2006/relationships/font" Target="fonts/Corbel-regular.fntdata"/><Relationship Id="rId28" Type="http://schemas.openxmlformats.org/officeDocument/2006/relationships/font" Target="fonts/Corbel-boldItalic.fntdata"/><Relationship Id="rId27" Type="http://schemas.openxmlformats.org/officeDocument/2006/relationships/font" Target="fonts/Corbel-italic.fntdata"/><Relationship Id="rId5" Type="http://schemas.openxmlformats.org/officeDocument/2006/relationships/notesMaster" Target="notesMasters/notesMaster1.xml"/><Relationship Id="rId6" Type="http://schemas.openxmlformats.org/officeDocument/2006/relationships/slide" Target="slides/slide1.xml"/><Relationship Id="rId29"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3" name="Google Shape;143;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5" name="Google Shape;195;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0" name="Google Shape;200;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5" name="Google Shape;205;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0" name="Google Shape;210;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6" name="Google Shape;216;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2" name="Google Shape;222;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7" name="Google Shape;227;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3" name="Google Shape;233;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9" name="Google Shape;239;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4" name="Google Shape;244;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9" name="Google Shape;149;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5" name="Google Shape;155;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1" name="Google Shape;161;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6" name="Google Shape;166;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2" name="Google Shape;172;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7" name="Google Shape;177;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3" name="Google Shape;183;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9" name="Google Shape;189;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 スライド" showMasterSp="0" type="title">
  <p:cSld name="TITLE">
    <p:spTree>
      <p:nvGrpSpPr>
        <p:cNvPr id="19" name="Shape 19"/>
        <p:cNvGrpSpPr/>
        <p:nvPr/>
      </p:nvGrpSpPr>
      <p:grpSpPr>
        <a:xfrm>
          <a:off x="0" y="0"/>
          <a:ext cx="0" cy="0"/>
          <a:chOff x="0" y="0"/>
          <a:chExt cx="0" cy="0"/>
        </a:xfrm>
      </p:grpSpPr>
      <p:grpSp>
        <p:nvGrpSpPr>
          <p:cNvPr id="20" name="Google Shape;20;p25"/>
          <p:cNvGrpSpPr/>
          <p:nvPr/>
        </p:nvGrpSpPr>
        <p:grpSpPr>
          <a:xfrm>
            <a:off x="35496" y="-3572"/>
            <a:ext cx="2520280" cy="5147072"/>
            <a:chOff x="2928938" y="-4763"/>
            <a:chExt cx="5014912" cy="6862763"/>
          </a:xfrm>
        </p:grpSpPr>
        <p:sp>
          <p:nvSpPr>
            <p:cNvPr id="21" name="Google Shape;21;p25"/>
            <p:cNvSpPr/>
            <p:nvPr/>
          </p:nvSpPr>
          <p:spPr>
            <a:xfrm>
              <a:off x="3367088" y="-4763"/>
              <a:ext cx="1063625" cy="2782888"/>
            </a:xfrm>
            <a:custGeom>
              <a:rect b="b" l="l" r="r" t="t"/>
              <a:pathLst>
                <a:path extrusionOk="0" h="1753" w="670">
                  <a:moveTo>
                    <a:pt x="0" y="1696"/>
                  </a:moveTo>
                  <a:lnTo>
                    <a:pt x="225" y="1753"/>
                  </a:lnTo>
                  <a:lnTo>
                    <a:pt x="670" y="0"/>
                  </a:lnTo>
                  <a:lnTo>
                    <a:pt x="430" y="0"/>
                  </a:lnTo>
                  <a:lnTo>
                    <a:pt x="0" y="1696"/>
                  </a:lnTo>
                  <a:close/>
                </a:path>
              </a:pathLst>
            </a:custGeom>
            <a:solidFill>
              <a:schemeClr val="accent1"/>
            </a:solidFill>
            <a:ln>
              <a:noFill/>
            </a:ln>
          </p:spPr>
        </p:sp>
        <p:sp>
          <p:nvSpPr>
            <p:cNvPr id="22" name="Google Shape;22;p25"/>
            <p:cNvSpPr/>
            <p:nvPr/>
          </p:nvSpPr>
          <p:spPr>
            <a:xfrm>
              <a:off x="2928938" y="-4763"/>
              <a:ext cx="1035050" cy="2673350"/>
            </a:xfrm>
            <a:custGeom>
              <a:rect b="b" l="l" r="r" t="t"/>
              <a:pathLst>
                <a:path extrusionOk="0" h="1684" w="652">
                  <a:moveTo>
                    <a:pt x="225" y="1684"/>
                  </a:moveTo>
                  <a:lnTo>
                    <a:pt x="652" y="0"/>
                  </a:lnTo>
                  <a:lnTo>
                    <a:pt x="411" y="0"/>
                  </a:lnTo>
                  <a:lnTo>
                    <a:pt x="0" y="1627"/>
                  </a:lnTo>
                  <a:lnTo>
                    <a:pt x="219" y="1681"/>
                  </a:lnTo>
                  <a:lnTo>
                    <a:pt x="225" y="1684"/>
                  </a:lnTo>
                  <a:close/>
                </a:path>
              </a:pathLst>
            </a:custGeom>
            <a:solidFill>
              <a:srgbClr val="838383"/>
            </a:solidFill>
            <a:ln>
              <a:noFill/>
            </a:ln>
          </p:spPr>
        </p:sp>
        <p:sp>
          <p:nvSpPr>
            <p:cNvPr id="23" name="Google Shape;23;p25"/>
            <p:cNvSpPr/>
            <p:nvPr/>
          </p:nvSpPr>
          <p:spPr>
            <a:xfrm>
              <a:off x="2928938" y="2582862"/>
              <a:ext cx="2693987" cy="4275138"/>
            </a:xfrm>
            <a:custGeom>
              <a:rect b="b" l="l" r="r" t="t"/>
              <a:pathLst>
                <a:path extrusionOk="0" h="2693" w="1697">
                  <a:moveTo>
                    <a:pt x="0" y="0"/>
                  </a:moveTo>
                  <a:lnTo>
                    <a:pt x="1622" y="2693"/>
                  </a:lnTo>
                  <a:lnTo>
                    <a:pt x="1697" y="2693"/>
                  </a:lnTo>
                  <a:lnTo>
                    <a:pt x="0" y="0"/>
                  </a:lnTo>
                  <a:close/>
                </a:path>
              </a:pathLst>
            </a:custGeom>
            <a:solidFill>
              <a:srgbClr val="5E5E5E"/>
            </a:solidFill>
            <a:ln>
              <a:noFill/>
            </a:ln>
          </p:spPr>
        </p:sp>
        <p:sp>
          <p:nvSpPr>
            <p:cNvPr id="24" name="Google Shape;24;p25"/>
            <p:cNvSpPr/>
            <p:nvPr/>
          </p:nvSpPr>
          <p:spPr>
            <a:xfrm>
              <a:off x="3371850" y="2692400"/>
              <a:ext cx="3332162" cy="4165600"/>
            </a:xfrm>
            <a:custGeom>
              <a:rect b="b" l="l" r="r" t="t"/>
              <a:pathLst>
                <a:path extrusionOk="0" h="2624" w="2099">
                  <a:moveTo>
                    <a:pt x="2099" y="2624"/>
                  </a:moveTo>
                  <a:lnTo>
                    <a:pt x="0" y="0"/>
                  </a:lnTo>
                  <a:lnTo>
                    <a:pt x="2021" y="2624"/>
                  </a:lnTo>
                  <a:lnTo>
                    <a:pt x="2099" y="2624"/>
                  </a:lnTo>
                  <a:close/>
                </a:path>
              </a:pathLst>
            </a:custGeom>
            <a:solidFill>
              <a:srgbClr val="7F0000"/>
            </a:solidFill>
            <a:ln>
              <a:noFill/>
            </a:ln>
          </p:spPr>
        </p:sp>
        <p:sp>
          <p:nvSpPr>
            <p:cNvPr id="25" name="Google Shape;25;p25"/>
            <p:cNvSpPr/>
            <p:nvPr/>
          </p:nvSpPr>
          <p:spPr>
            <a:xfrm>
              <a:off x="3367088" y="2687637"/>
              <a:ext cx="4576762" cy="4170363"/>
            </a:xfrm>
            <a:custGeom>
              <a:rect b="b" l="l" r="r" t="t"/>
              <a:pathLst>
                <a:path extrusionOk="0" h="2627" w="2883">
                  <a:moveTo>
                    <a:pt x="0" y="0"/>
                  </a:moveTo>
                  <a:lnTo>
                    <a:pt x="3" y="3"/>
                  </a:lnTo>
                  <a:lnTo>
                    <a:pt x="2102" y="2627"/>
                  </a:lnTo>
                  <a:lnTo>
                    <a:pt x="2883" y="2627"/>
                  </a:lnTo>
                  <a:lnTo>
                    <a:pt x="225" y="57"/>
                  </a:lnTo>
                  <a:lnTo>
                    <a:pt x="0" y="0"/>
                  </a:lnTo>
                  <a:close/>
                </a:path>
              </a:pathLst>
            </a:custGeom>
            <a:solidFill>
              <a:srgbClr val="BF0000"/>
            </a:solidFill>
            <a:ln>
              <a:noFill/>
            </a:ln>
          </p:spPr>
        </p:sp>
        <p:sp>
          <p:nvSpPr>
            <p:cNvPr id="26" name="Google Shape;26;p25"/>
            <p:cNvSpPr/>
            <p:nvPr/>
          </p:nvSpPr>
          <p:spPr>
            <a:xfrm>
              <a:off x="2928938" y="2578100"/>
              <a:ext cx="3584575" cy="4279900"/>
            </a:xfrm>
            <a:custGeom>
              <a:rect b="b" l="l" r="r" t="t"/>
              <a:pathLst>
                <a:path extrusionOk="0" h="2696" w="2258">
                  <a:moveTo>
                    <a:pt x="2258" y="2696"/>
                  </a:moveTo>
                  <a:lnTo>
                    <a:pt x="264" y="111"/>
                  </a:lnTo>
                  <a:lnTo>
                    <a:pt x="228" y="60"/>
                  </a:lnTo>
                  <a:lnTo>
                    <a:pt x="225" y="57"/>
                  </a:lnTo>
                  <a:lnTo>
                    <a:pt x="0" y="0"/>
                  </a:lnTo>
                  <a:lnTo>
                    <a:pt x="0" y="3"/>
                  </a:lnTo>
                  <a:lnTo>
                    <a:pt x="1697" y="2696"/>
                  </a:lnTo>
                  <a:lnTo>
                    <a:pt x="2258" y="2696"/>
                  </a:lnTo>
                  <a:close/>
                </a:path>
              </a:pathLst>
            </a:custGeom>
            <a:solidFill>
              <a:srgbClr val="707070"/>
            </a:solidFill>
            <a:ln>
              <a:noFill/>
            </a:ln>
          </p:spPr>
        </p:sp>
      </p:grpSp>
      <p:sp>
        <p:nvSpPr>
          <p:cNvPr id="27" name="Google Shape;27;p25"/>
          <p:cNvSpPr txBox="1"/>
          <p:nvPr>
            <p:ph type="ctrTitle"/>
          </p:nvPr>
        </p:nvSpPr>
        <p:spPr>
          <a:xfrm>
            <a:off x="2196301" y="1035052"/>
            <a:ext cx="6430967" cy="1962149"/>
          </a:xfrm>
          <a:prstGeom prst="rect">
            <a:avLst/>
          </a:prstGeom>
          <a:noFill/>
          <a:ln>
            <a:noFill/>
          </a:ln>
        </p:spPr>
        <p:txBody>
          <a:bodyPr anchorCtr="0" anchor="b" bIns="45700" lIns="91425" spcFirstLastPara="1" rIns="91425" wrap="square" tIns="45700">
            <a:normAutofit/>
          </a:bodyPr>
          <a:lstStyle>
            <a:lvl1pPr lvl="0" algn="r">
              <a:lnSpc>
                <a:spcPct val="100000"/>
              </a:lnSpc>
              <a:spcBef>
                <a:spcPts val="0"/>
              </a:spcBef>
              <a:spcAft>
                <a:spcPts val="0"/>
              </a:spcAft>
              <a:buClr>
                <a:schemeClr val="dk1"/>
              </a:buClr>
              <a:buSzPts val="4500"/>
              <a:buFont typeface="Corbel"/>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25"/>
          <p:cNvSpPr txBox="1"/>
          <p:nvPr>
            <p:ph idx="1" type="subTitle"/>
          </p:nvPr>
        </p:nvSpPr>
        <p:spPr>
          <a:xfrm>
            <a:off x="3386533" y="2997200"/>
            <a:ext cx="5240734" cy="1041401"/>
          </a:xfrm>
          <a:prstGeom prst="rect">
            <a:avLst/>
          </a:prstGeom>
          <a:noFill/>
          <a:ln>
            <a:noFill/>
          </a:ln>
        </p:spPr>
        <p:txBody>
          <a:bodyPr anchorCtr="0" anchor="t" bIns="45700" lIns="91425" spcFirstLastPara="1" rIns="91425" wrap="square" tIns="45700">
            <a:normAutofit/>
          </a:bodyPr>
          <a:lstStyle>
            <a:lvl1pPr lvl="0" algn="r">
              <a:lnSpc>
                <a:spcPct val="100000"/>
              </a:lnSpc>
              <a:spcBef>
                <a:spcPts val="315"/>
              </a:spcBef>
              <a:spcAft>
                <a:spcPts val="0"/>
              </a:spcAft>
              <a:buSzPts val="2284"/>
              <a:buNone/>
              <a:defRPr sz="1575">
                <a:solidFill>
                  <a:schemeClr val="dk1"/>
                </a:solidFill>
              </a:defRPr>
            </a:lvl1pPr>
            <a:lvl2pPr lvl="1" algn="ctr">
              <a:lnSpc>
                <a:spcPct val="100000"/>
              </a:lnSpc>
              <a:spcBef>
                <a:spcPts val="450"/>
              </a:spcBef>
              <a:spcAft>
                <a:spcPts val="0"/>
              </a:spcAft>
              <a:buSzPts val="2175"/>
              <a:buNone/>
              <a:defRPr>
                <a:solidFill>
                  <a:srgbClr val="919191"/>
                </a:solidFill>
              </a:defRPr>
            </a:lvl2pPr>
            <a:lvl3pPr lvl="2" algn="ctr">
              <a:lnSpc>
                <a:spcPct val="100000"/>
              </a:lnSpc>
              <a:spcBef>
                <a:spcPts val="450"/>
              </a:spcBef>
              <a:spcAft>
                <a:spcPts val="0"/>
              </a:spcAft>
              <a:buSzPts val="1958"/>
              <a:buNone/>
              <a:defRPr>
                <a:solidFill>
                  <a:srgbClr val="919191"/>
                </a:solidFill>
              </a:defRPr>
            </a:lvl3pPr>
            <a:lvl4pPr lvl="3" algn="ctr">
              <a:lnSpc>
                <a:spcPct val="100000"/>
              </a:lnSpc>
              <a:spcBef>
                <a:spcPts val="450"/>
              </a:spcBef>
              <a:spcAft>
                <a:spcPts val="0"/>
              </a:spcAft>
              <a:buSzPts val="1740"/>
              <a:buNone/>
              <a:defRPr>
                <a:solidFill>
                  <a:srgbClr val="919191"/>
                </a:solidFill>
              </a:defRPr>
            </a:lvl4pPr>
            <a:lvl5pPr lvl="4" algn="ctr">
              <a:lnSpc>
                <a:spcPct val="100000"/>
              </a:lnSpc>
              <a:spcBef>
                <a:spcPts val="450"/>
              </a:spcBef>
              <a:spcAft>
                <a:spcPts val="0"/>
              </a:spcAft>
              <a:buSzPts val="1523"/>
              <a:buNone/>
              <a:defRPr>
                <a:solidFill>
                  <a:srgbClr val="919191"/>
                </a:solidFill>
              </a:defRPr>
            </a:lvl5pPr>
            <a:lvl6pPr lvl="5" algn="ctr">
              <a:lnSpc>
                <a:spcPct val="100000"/>
              </a:lnSpc>
              <a:spcBef>
                <a:spcPts val="450"/>
              </a:spcBef>
              <a:spcAft>
                <a:spcPts val="0"/>
              </a:spcAft>
              <a:buSzPts val="1523"/>
              <a:buNone/>
              <a:defRPr>
                <a:solidFill>
                  <a:srgbClr val="919191"/>
                </a:solidFill>
              </a:defRPr>
            </a:lvl6pPr>
            <a:lvl7pPr lvl="6" algn="ctr">
              <a:lnSpc>
                <a:spcPct val="100000"/>
              </a:lnSpc>
              <a:spcBef>
                <a:spcPts val="450"/>
              </a:spcBef>
              <a:spcAft>
                <a:spcPts val="0"/>
              </a:spcAft>
              <a:buSzPts val="1523"/>
              <a:buNone/>
              <a:defRPr>
                <a:solidFill>
                  <a:srgbClr val="919191"/>
                </a:solidFill>
              </a:defRPr>
            </a:lvl7pPr>
            <a:lvl8pPr lvl="7" algn="ctr">
              <a:lnSpc>
                <a:spcPct val="100000"/>
              </a:lnSpc>
              <a:spcBef>
                <a:spcPts val="450"/>
              </a:spcBef>
              <a:spcAft>
                <a:spcPts val="0"/>
              </a:spcAft>
              <a:buSzPts val="1523"/>
              <a:buNone/>
              <a:defRPr>
                <a:solidFill>
                  <a:srgbClr val="919191"/>
                </a:solidFill>
              </a:defRPr>
            </a:lvl8pPr>
            <a:lvl9pPr lvl="8" algn="ctr">
              <a:lnSpc>
                <a:spcPct val="100000"/>
              </a:lnSpc>
              <a:spcBef>
                <a:spcPts val="450"/>
              </a:spcBef>
              <a:spcAft>
                <a:spcPts val="450"/>
              </a:spcAft>
              <a:buSzPts val="1523"/>
              <a:buNone/>
              <a:defRPr>
                <a:solidFill>
                  <a:srgbClr val="919191"/>
                </a:solidFill>
              </a:defRPr>
            </a:lvl9pPr>
          </a:lstStyle>
          <a:p/>
        </p:txBody>
      </p:sp>
      <p:sp>
        <p:nvSpPr>
          <p:cNvPr id="29" name="Google Shape;29;p25"/>
          <p:cNvSpPr txBox="1"/>
          <p:nvPr>
            <p:ph idx="10" type="dt"/>
          </p:nvPr>
        </p:nvSpPr>
        <p:spPr>
          <a:xfrm>
            <a:off x="7299492" y="4412457"/>
            <a:ext cx="857250" cy="273844"/>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5"/>
          <p:cNvSpPr txBox="1"/>
          <p:nvPr>
            <p:ph idx="11" type="ftr"/>
          </p:nvPr>
        </p:nvSpPr>
        <p:spPr>
          <a:xfrm>
            <a:off x="3999309" y="4412457"/>
            <a:ext cx="3243033" cy="27384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25"/>
          <p:cNvSpPr txBox="1"/>
          <p:nvPr>
            <p:ph idx="12" type="sldNum"/>
          </p:nvPr>
        </p:nvSpPr>
        <p:spPr>
          <a:xfrm>
            <a:off x="8213893" y="4412457"/>
            <a:ext cx="413375" cy="27384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ja-JP"/>
              <a:t>‹#›</a:t>
            </a:fld>
            <a:endParaRPr/>
          </a:p>
        </p:txBody>
      </p:sp>
      <p:pic>
        <p:nvPicPr>
          <p:cNvPr id="32" name="Google Shape;32;p25"/>
          <p:cNvPicPr preferRelativeResize="0"/>
          <p:nvPr/>
        </p:nvPicPr>
        <p:blipFill rotWithShape="1">
          <a:blip r:embed="rId2">
            <a:alphaModFix/>
          </a:blip>
          <a:srcRect b="0" l="0" r="0" t="0"/>
          <a:stretch/>
        </p:blipFill>
        <p:spPr>
          <a:xfrm>
            <a:off x="7592614" y="3641771"/>
            <a:ext cx="1553904" cy="1501729"/>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パノラマ写真 (キャプション付き)">
  <p:cSld name="パノラマ写真 (キャプション付き)">
    <p:spTree>
      <p:nvGrpSpPr>
        <p:cNvPr id="85" name="Shape 85"/>
        <p:cNvGrpSpPr/>
        <p:nvPr/>
      </p:nvGrpSpPr>
      <p:grpSpPr>
        <a:xfrm>
          <a:off x="0" y="0"/>
          <a:ext cx="0" cy="0"/>
          <a:chOff x="0" y="0"/>
          <a:chExt cx="0" cy="0"/>
        </a:xfrm>
      </p:grpSpPr>
      <p:sp>
        <p:nvSpPr>
          <p:cNvPr id="86" name="Google Shape;86;p34"/>
          <p:cNvSpPr txBox="1"/>
          <p:nvPr>
            <p:ph type="title"/>
          </p:nvPr>
        </p:nvSpPr>
        <p:spPr>
          <a:xfrm>
            <a:off x="1113234" y="3549649"/>
            <a:ext cx="7514033" cy="425054"/>
          </a:xfrm>
          <a:prstGeom prst="rect">
            <a:avLst/>
          </a:prstGeom>
          <a:noFill/>
          <a:ln>
            <a:noFill/>
          </a:ln>
        </p:spPr>
        <p:txBody>
          <a:bodyPr anchorCtr="0" anchor="b" bIns="45700" lIns="91425" spcFirstLastPara="1" rIns="91425" wrap="square" tIns="45700">
            <a:normAutofit/>
          </a:bodyPr>
          <a:lstStyle>
            <a:lvl1pPr lvl="0" algn="ctr">
              <a:lnSpc>
                <a:spcPct val="100000"/>
              </a:lnSpc>
              <a:spcBef>
                <a:spcPts val="0"/>
              </a:spcBef>
              <a:spcAft>
                <a:spcPts val="0"/>
              </a:spcAft>
              <a:buClr>
                <a:schemeClr val="dk1"/>
              </a:buClr>
              <a:buSzPts val="1800"/>
              <a:buFont typeface="Corbel"/>
              <a:buNone/>
              <a:defRPr b="0" sz="1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34"/>
          <p:cNvSpPr/>
          <p:nvPr>
            <p:ph idx="2" type="pic"/>
          </p:nvPr>
        </p:nvSpPr>
        <p:spPr>
          <a:xfrm>
            <a:off x="1789509" y="699084"/>
            <a:ext cx="6169458" cy="2373732"/>
          </a:xfrm>
          <a:prstGeom prst="roundRect">
            <a:avLst>
              <a:gd fmla="val 4380" name="adj"/>
            </a:avLst>
          </a:prstGeom>
          <a:noFill/>
          <a:ln cap="flat" cmpd="sng" w="38100">
            <a:solidFill>
              <a:schemeClr val="lt2"/>
            </a:solidFill>
            <a:prstDash val="solid"/>
            <a:round/>
            <a:headEnd len="sm" w="sm" type="none"/>
            <a:tailEnd len="sm" w="sm" type="none"/>
          </a:ln>
        </p:spPr>
      </p:sp>
      <p:sp>
        <p:nvSpPr>
          <p:cNvPr id="88" name="Google Shape;88;p34"/>
          <p:cNvSpPr txBox="1"/>
          <p:nvPr>
            <p:ph idx="1" type="body"/>
          </p:nvPr>
        </p:nvSpPr>
        <p:spPr>
          <a:xfrm>
            <a:off x="1113234" y="3974702"/>
            <a:ext cx="7514033" cy="370284"/>
          </a:xfrm>
          <a:prstGeom prst="rect">
            <a:avLst/>
          </a:prstGeom>
          <a:noFill/>
          <a:ln>
            <a:noFill/>
          </a:ln>
        </p:spPr>
        <p:txBody>
          <a:bodyPr anchorCtr="0" anchor="ctr" bIns="45700" lIns="91425" spcFirstLastPara="1" rIns="91425" wrap="square" tIns="45700">
            <a:normAutofit/>
          </a:bodyPr>
          <a:lstStyle>
            <a:lvl1pPr indent="-228600" lvl="0" marL="457200" algn="ctr">
              <a:lnSpc>
                <a:spcPct val="100000"/>
              </a:lnSpc>
              <a:spcBef>
                <a:spcPts val="210"/>
              </a:spcBef>
              <a:spcAft>
                <a:spcPts val="0"/>
              </a:spcAft>
              <a:buSzPts val="1523"/>
              <a:buNone/>
              <a:defRPr sz="1050"/>
            </a:lvl1pPr>
            <a:lvl2pPr indent="-228600" lvl="1" marL="914400" algn="l">
              <a:lnSpc>
                <a:spcPct val="100000"/>
              </a:lnSpc>
              <a:spcBef>
                <a:spcPts val="450"/>
              </a:spcBef>
              <a:spcAft>
                <a:spcPts val="0"/>
              </a:spcAft>
              <a:buSzPts val="1305"/>
              <a:buNone/>
              <a:defRPr sz="900"/>
            </a:lvl2pPr>
            <a:lvl3pPr indent="-228600" lvl="2" marL="1371600" algn="l">
              <a:lnSpc>
                <a:spcPct val="100000"/>
              </a:lnSpc>
              <a:spcBef>
                <a:spcPts val="450"/>
              </a:spcBef>
              <a:spcAft>
                <a:spcPts val="0"/>
              </a:spcAft>
              <a:buSzPts val="1088"/>
              <a:buNone/>
              <a:defRPr sz="750"/>
            </a:lvl3pPr>
            <a:lvl4pPr indent="-228600" lvl="3" marL="1828800" algn="l">
              <a:lnSpc>
                <a:spcPct val="100000"/>
              </a:lnSpc>
              <a:spcBef>
                <a:spcPts val="450"/>
              </a:spcBef>
              <a:spcAft>
                <a:spcPts val="0"/>
              </a:spcAft>
              <a:buSzPts val="979"/>
              <a:buNone/>
              <a:defRPr sz="675"/>
            </a:lvl4pPr>
            <a:lvl5pPr indent="-228600" lvl="4" marL="2286000" algn="l">
              <a:lnSpc>
                <a:spcPct val="100000"/>
              </a:lnSpc>
              <a:spcBef>
                <a:spcPts val="450"/>
              </a:spcBef>
              <a:spcAft>
                <a:spcPts val="0"/>
              </a:spcAft>
              <a:buSzPts val="979"/>
              <a:buNone/>
              <a:defRPr sz="675"/>
            </a:lvl5pPr>
            <a:lvl6pPr indent="-228600" lvl="5" marL="2743200" algn="l">
              <a:lnSpc>
                <a:spcPct val="100000"/>
              </a:lnSpc>
              <a:spcBef>
                <a:spcPts val="450"/>
              </a:spcBef>
              <a:spcAft>
                <a:spcPts val="0"/>
              </a:spcAft>
              <a:buSzPts val="979"/>
              <a:buNone/>
              <a:defRPr sz="675"/>
            </a:lvl6pPr>
            <a:lvl7pPr indent="-228600" lvl="6" marL="3200400" algn="l">
              <a:lnSpc>
                <a:spcPct val="100000"/>
              </a:lnSpc>
              <a:spcBef>
                <a:spcPts val="450"/>
              </a:spcBef>
              <a:spcAft>
                <a:spcPts val="0"/>
              </a:spcAft>
              <a:buSzPts val="979"/>
              <a:buNone/>
              <a:defRPr sz="675"/>
            </a:lvl7pPr>
            <a:lvl8pPr indent="-228600" lvl="7" marL="3657600" algn="l">
              <a:lnSpc>
                <a:spcPct val="100000"/>
              </a:lnSpc>
              <a:spcBef>
                <a:spcPts val="450"/>
              </a:spcBef>
              <a:spcAft>
                <a:spcPts val="0"/>
              </a:spcAft>
              <a:buSzPts val="979"/>
              <a:buNone/>
              <a:defRPr sz="675"/>
            </a:lvl8pPr>
            <a:lvl9pPr indent="-228600" lvl="8" marL="4114800" algn="l">
              <a:lnSpc>
                <a:spcPct val="100000"/>
              </a:lnSpc>
              <a:spcBef>
                <a:spcPts val="450"/>
              </a:spcBef>
              <a:spcAft>
                <a:spcPts val="450"/>
              </a:spcAft>
              <a:buSzPts val="979"/>
              <a:buNone/>
              <a:defRPr sz="675"/>
            </a:lvl9pPr>
          </a:lstStyle>
          <a:p/>
        </p:txBody>
      </p:sp>
      <p:sp>
        <p:nvSpPr>
          <p:cNvPr id="89" name="Google Shape;89;p34"/>
          <p:cNvSpPr txBox="1"/>
          <p:nvPr>
            <p:ph idx="10" type="dt"/>
          </p:nvPr>
        </p:nvSpPr>
        <p:spPr>
          <a:xfrm>
            <a:off x="7299492" y="4412457"/>
            <a:ext cx="857250" cy="273844"/>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34"/>
          <p:cNvSpPr txBox="1"/>
          <p:nvPr>
            <p:ph idx="11" type="ftr"/>
          </p:nvPr>
        </p:nvSpPr>
        <p:spPr>
          <a:xfrm>
            <a:off x="1929210" y="4412457"/>
            <a:ext cx="5313133" cy="27384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34"/>
          <p:cNvSpPr txBox="1"/>
          <p:nvPr>
            <p:ph idx="12" type="sldNum"/>
          </p:nvPr>
        </p:nvSpPr>
        <p:spPr>
          <a:xfrm>
            <a:off x="8213893" y="4412457"/>
            <a:ext cx="413375" cy="27384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キャプション">
  <p:cSld name="タイトルとキャプション">
    <p:spTree>
      <p:nvGrpSpPr>
        <p:cNvPr id="92" name="Shape 92"/>
        <p:cNvGrpSpPr/>
        <p:nvPr/>
      </p:nvGrpSpPr>
      <p:grpSpPr>
        <a:xfrm>
          <a:off x="0" y="0"/>
          <a:ext cx="0" cy="0"/>
          <a:chOff x="0" y="0"/>
          <a:chExt cx="0" cy="0"/>
        </a:xfrm>
      </p:grpSpPr>
      <p:sp>
        <p:nvSpPr>
          <p:cNvPr id="93" name="Google Shape;93;p35"/>
          <p:cNvSpPr txBox="1"/>
          <p:nvPr>
            <p:ph type="title"/>
          </p:nvPr>
        </p:nvSpPr>
        <p:spPr>
          <a:xfrm>
            <a:off x="1113235" y="514350"/>
            <a:ext cx="7514033" cy="2286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2400"/>
              <a:buFont typeface="Corbel"/>
              <a:buNone/>
              <a:defRPr b="0" sz="2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35"/>
          <p:cNvSpPr txBox="1"/>
          <p:nvPr>
            <p:ph idx="1" type="body"/>
          </p:nvPr>
        </p:nvSpPr>
        <p:spPr>
          <a:xfrm>
            <a:off x="1113234" y="3257550"/>
            <a:ext cx="7514035" cy="1085850"/>
          </a:xfrm>
          <a:prstGeom prst="rect">
            <a:avLst/>
          </a:prstGeom>
          <a:noFill/>
          <a:ln>
            <a:noFill/>
          </a:ln>
        </p:spPr>
        <p:txBody>
          <a:bodyPr anchorCtr="0" anchor="ctr" bIns="45700" lIns="91425" spcFirstLastPara="1" rIns="91425" wrap="square" tIns="45700">
            <a:normAutofit/>
          </a:bodyPr>
          <a:lstStyle>
            <a:lvl1pPr indent="-228600" lvl="0" marL="457200" algn="ctr">
              <a:lnSpc>
                <a:spcPct val="100000"/>
              </a:lnSpc>
              <a:spcBef>
                <a:spcPts val="300"/>
              </a:spcBef>
              <a:spcAft>
                <a:spcPts val="0"/>
              </a:spcAft>
              <a:buSzPts val="2175"/>
              <a:buNone/>
              <a:defRPr sz="1500">
                <a:solidFill>
                  <a:schemeClr val="dk1"/>
                </a:solidFill>
              </a:defRPr>
            </a:lvl1pPr>
            <a:lvl2pPr indent="-228600" lvl="1" marL="914400" algn="l">
              <a:lnSpc>
                <a:spcPct val="100000"/>
              </a:lnSpc>
              <a:spcBef>
                <a:spcPts val="450"/>
              </a:spcBef>
              <a:spcAft>
                <a:spcPts val="0"/>
              </a:spcAft>
              <a:buSzPts val="1958"/>
              <a:buNone/>
              <a:defRPr sz="1350">
                <a:solidFill>
                  <a:srgbClr val="919191"/>
                </a:solidFill>
              </a:defRPr>
            </a:lvl2pPr>
            <a:lvl3pPr indent="-228600" lvl="2" marL="1371600" algn="l">
              <a:lnSpc>
                <a:spcPct val="100000"/>
              </a:lnSpc>
              <a:spcBef>
                <a:spcPts val="450"/>
              </a:spcBef>
              <a:spcAft>
                <a:spcPts val="0"/>
              </a:spcAft>
              <a:buSzPts val="1740"/>
              <a:buNone/>
              <a:defRPr sz="1200">
                <a:solidFill>
                  <a:srgbClr val="919191"/>
                </a:solidFill>
              </a:defRPr>
            </a:lvl3pPr>
            <a:lvl4pPr indent="-228600" lvl="3" marL="1828800" algn="l">
              <a:lnSpc>
                <a:spcPct val="100000"/>
              </a:lnSpc>
              <a:spcBef>
                <a:spcPts val="450"/>
              </a:spcBef>
              <a:spcAft>
                <a:spcPts val="0"/>
              </a:spcAft>
              <a:buSzPts val="1523"/>
              <a:buNone/>
              <a:defRPr sz="1050">
                <a:solidFill>
                  <a:srgbClr val="919191"/>
                </a:solidFill>
              </a:defRPr>
            </a:lvl4pPr>
            <a:lvl5pPr indent="-228600" lvl="4" marL="2286000" algn="l">
              <a:lnSpc>
                <a:spcPct val="100000"/>
              </a:lnSpc>
              <a:spcBef>
                <a:spcPts val="450"/>
              </a:spcBef>
              <a:spcAft>
                <a:spcPts val="0"/>
              </a:spcAft>
              <a:buSzPts val="1523"/>
              <a:buNone/>
              <a:defRPr sz="1050">
                <a:solidFill>
                  <a:srgbClr val="919191"/>
                </a:solidFill>
              </a:defRPr>
            </a:lvl5pPr>
            <a:lvl6pPr indent="-228600" lvl="5" marL="2743200" algn="l">
              <a:lnSpc>
                <a:spcPct val="100000"/>
              </a:lnSpc>
              <a:spcBef>
                <a:spcPts val="450"/>
              </a:spcBef>
              <a:spcAft>
                <a:spcPts val="0"/>
              </a:spcAft>
              <a:buSzPts val="1523"/>
              <a:buNone/>
              <a:defRPr sz="1050">
                <a:solidFill>
                  <a:srgbClr val="919191"/>
                </a:solidFill>
              </a:defRPr>
            </a:lvl6pPr>
            <a:lvl7pPr indent="-228600" lvl="6" marL="3200400" algn="l">
              <a:lnSpc>
                <a:spcPct val="100000"/>
              </a:lnSpc>
              <a:spcBef>
                <a:spcPts val="450"/>
              </a:spcBef>
              <a:spcAft>
                <a:spcPts val="0"/>
              </a:spcAft>
              <a:buSzPts val="1523"/>
              <a:buNone/>
              <a:defRPr sz="1050">
                <a:solidFill>
                  <a:srgbClr val="919191"/>
                </a:solidFill>
              </a:defRPr>
            </a:lvl7pPr>
            <a:lvl8pPr indent="-228600" lvl="7" marL="3657600" algn="l">
              <a:lnSpc>
                <a:spcPct val="100000"/>
              </a:lnSpc>
              <a:spcBef>
                <a:spcPts val="450"/>
              </a:spcBef>
              <a:spcAft>
                <a:spcPts val="0"/>
              </a:spcAft>
              <a:buSzPts val="1523"/>
              <a:buNone/>
              <a:defRPr sz="1050">
                <a:solidFill>
                  <a:srgbClr val="919191"/>
                </a:solidFill>
              </a:defRPr>
            </a:lvl8pPr>
            <a:lvl9pPr indent="-228600" lvl="8" marL="4114800" algn="l">
              <a:lnSpc>
                <a:spcPct val="100000"/>
              </a:lnSpc>
              <a:spcBef>
                <a:spcPts val="450"/>
              </a:spcBef>
              <a:spcAft>
                <a:spcPts val="450"/>
              </a:spcAft>
              <a:buSzPts val="1523"/>
              <a:buNone/>
              <a:defRPr sz="1050">
                <a:solidFill>
                  <a:srgbClr val="919191"/>
                </a:solidFill>
              </a:defRPr>
            </a:lvl9pPr>
          </a:lstStyle>
          <a:p/>
        </p:txBody>
      </p:sp>
      <p:sp>
        <p:nvSpPr>
          <p:cNvPr id="95" name="Google Shape;95;p35"/>
          <p:cNvSpPr txBox="1"/>
          <p:nvPr>
            <p:ph idx="10" type="dt"/>
          </p:nvPr>
        </p:nvSpPr>
        <p:spPr>
          <a:xfrm>
            <a:off x="7299492" y="4412457"/>
            <a:ext cx="857250" cy="273844"/>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35"/>
          <p:cNvSpPr txBox="1"/>
          <p:nvPr>
            <p:ph idx="11" type="ftr"/>
          </p:nvPr>
        </p:nvSpPr>
        <p:spPr>
          <a:xfrm>
            <a:off x="1929210" y="4412457"/>
            <a:ext cx="5313133" cy="27384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35"/>
          <p:cNvSpPr txBox="1"/>
          <p:nvPr>
            <p:ph idx="12" type="sldNum"/>
          </p:nvPr>
        </p:nvSpPr>
        <p:spPr>
          <a:xfrm>
            <a:off x="8213893" y="4412457"/>
            <a:ext cx="413375" cy="27384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引用 (キャプション付き)">
  <p:cSld name="引用 (キャプション付き)">
    <p:spTree>
      <p:nvGrpSpPr>
        <p:cNvPr id="98" name="Shape 98"/>
        <p:cNvGrpSpPr/>
        <p:nvPr/>
      </p:nvGrpSpPr>
      <p:grpSpPr>
        <a:xfrm>
          <a:off x="0" y="0"/>
          <a:ext cx="0" cy="0"/>
          <a:chOff x="0" y="0"/>
          <a:chExt cx="0" cy="0"/>
        </a:xfrm>
      </p:grpSpPr>
      <p:sp>
        <p:nvSpPr>
          <p:cNvPr id="99" name="Google Shape;99;p36"/>
          <p:cNvSpPr txBox="1"/>
          <p:nvPr/>
        </p:nvSpPr>
        <p:spPr>
          <a:xfrm>
            <a:off x="1198959" y="647267"/>
            <a:ext cx="457200" cy="438582"/>
          </a:xfrm>
          <a:prstGeom prst="rect">
            <a:avLst/>
          </a:prstGeom>
          <a:noFill/>
          <a:ln>
            <a:noFill/>
          </a:ln>
        </p:spPr>
        <p:txBody>
          <a:bodyPr anchorCtr="0" anchor="ctr" bIns="34275" lIns="68575" spcFirstLastPara="1" rIns="68575" wrap="square" tIns="34275">
            <a:noAutofit/>
          </a:bodyPr>
          <a:lstStyle/>
          <a:p>
            <a:pPr indent="0" lvl="0" marL="0" marR="0" rtl="0" algn="l">
              <a:lnSpc>
                <a:spcPct val="100000"/>
              </a:lnSpc>
              <a:spcBef>
                <a:spcPts val="0"/>
              </a:spcBef>
              <a:spcAft>
                <a:spcPts val="0"/>
              </a:spcAft>
              <a:buClr>
                <a:schemeClr val="dk1"/>
              </a:buClr>
              <a:buSzPts val="6000"/>
              <a:buFont typeface="Corbel"/>
              <a:buNone/>
            </a:pPr>
            <a:r>
              <a:rPr b="0" i="0" lang="ja-JP" sz="6000" u="none" cap="none" strike="noStrike">
                <a:solidFill>
                  <a:schemeClr val="dk1"/>
                </a:solidFill>
                <a:latin typeface="Corbel"/>
                <a:ea typeface="Corbel"/>
                <a:cs typeface="Corbel"/>
                <a:sym typeface="Corbel"/>
              </a:rPr>
              <a:t>“</a:t>
            </a:r>
            <a:endParaRPr b="0" i="0" sz="1400" u="none" cap="none" strike="noStrike">
              <a:solidFill>
                <a:srgbClr val="000000"/>
              </a:solidFill>
              <a:latin typeface="Arial"/>
              <a:ea typeface="Arial"/>
              <a:cs typeface="Arial"/>
              <a:sym typeface="Arial"/>
            </a:endParaRPr>
          </a:p>
        </p:txBody>
      </p:sp>
      <p:sp>
        <p:nvSpPr>
          <p:cNvPr id="100" name="Google Shape;100;p36"/>
          <p:cNvSpPr txBox="1"/>
          <p:nvPr/>
        </p:nvSpPr>
        <p:spPr>
          <a:xfrm>
            <a:off x="8170069" y="2114549"/>
            <a:ext cx="457200" cy="438582"/>
          </a:xfrm>
          <a:prstGeom prst="rect">
            <a:avLst/>
          </a:prstGeom>
          <a:noFill/>
          <a:ln>
            <a:noFill/>
          </a:ln>
        </p:spPr>
        <p:txBody>
          <a:bodyPr anchorCtr="0" anchor="ctr" bIns="34275" lIns="68575" spcFirstLastPara="1" rIns="68575" wrap="square" tIns="34275">
            <a:noAutofit/>
          </a:bodyPr>
          <a:lstStyle/>
          <a:p>
            <a:pPr indent="0" lvl="0" marL="0" marR="0" rtl="0" algn="r">
              <a:lnSpc>
                <a:spcPct val="100000"/>
              </a:lnSpc>
              <a:spcBef>
                <a:spcPts val="0"/>
              </a:spcBef>
              <a:spcAft>
                <a:spcPts val="0"/>
              </a:spcAft>
              <a:buClr>
                <a:schemeClr val="dk1"/>
              </a:buClr>
              <a:buSzPts val="6000"/>
              <a:buFont typeface="Corbel"/>
              <a:buNone/>
            </a:pPr>
            <a:r>
              <a:rPr b="0" i="0" lang="ja-JP" sz="6000" u="none" cap="none" strike="noStrike">
                <a:solidFill>
                  <a:schemeClr val="dk1"/>
                </a:solidFill>
                <a:latin typeface="Corbel"/>
                <a:ea typeface="Corbel"/>
                <a:cs typeface="Corbel"/>
                <a:sym typeface="Corbel"/>
              </a:rPr>
              <a:t>”</a:t>
            </a:r>
            <a:endParaRPr b="0" i="0" sz="1400" u="none" cap="none" strike="noStrike">
              <a:solidFill>
                <a:srgbClr val="000000"/>
              </a:solidFill>
              <a:latin typeface="Arial"/>
              <a:ea typeface="Arial"/>
              <a:cs typeface="Arial"/>
              <a:sym typeface="Arial"/>
            </a:endParaRPr>
          </a:p>
        </p:txBody>
      </p:sp>
      <p:sp>
        <p:nvSpPr>
          <p:cNvPr id="101" name="Google Shape;101;p36"/>
          <p:cNvSpPr txBox="1"/>
          <p:nvPr>
            <p:ph type="title"/>
          </p:nvPr>
        </p:nvSpPr>
        <p:spPr>
          <a:xfrm>
            <a:off x="1656159" y="514351"/>
            <a:ext cx="6742509" cy="2057399"/>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2400"/>
              <a:buFont typeface="Corbel"/>
              <a:buNone/>
              <a:defRPr b="0" sz="2400" cap="none">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36"/>
          <p:cNvSpPr txBox="1"/>
          <p:nvPr>
            <p:ph idx="1" type="body"/>
          </p:nvPr>
        </p:nvSpPr>
        <p:spPr>
          <a:xfrm>
            <a:off x="1827609" y="2571749"/>
            <a:ext cx="6399611" cy="285750"/>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270"/>
              </a:spcBef>
              <a:spcAft>
                <a:spcPts val="0"/>
              </a:spcAft>
              <a:buSzPts val="1958"/>
              <a:buFont typeface="Corbel"/>
              <a:buNone/>
              <a:defRPr sz="1350"/>
            </a:lvl1pPr>
            <a:lvl2pPr indent="-228600" lvl="1" marL="914400" algn="l">
              <a:lnSpc>
                <a:spcPct val="100000"/>
              </a:lnSpc>
              <a:spcBef>
                <a:spcPts val="450"/>
              </a:spcBef>
              <a:spcAft>
                <a:spcPts val="0"/>
              </a:spcAft>
              <a:buSzPts val="2175"/>
              <a:buFont typeface="Corbel"/>
              <a:buNone/>
              <a:defRPr/>
            </a:lvl2pPr>
            <a:lvl3pPr indent="-228600" lvl="2" marL="1371600" algn="l">
              <a:lnSpc>
                <a:spcPct val="100000"/>
              </a:lnSpc>
              <a:spcBef>
                <a:spcPts val="450"/>
              </a:spcBef>
              <a:spcAft>
                <a:spcPts val="0"/>
              </a:spcAft>
              <a:buSzPts val="1958"/>
              <a:buFont typeface="Corbel"/>
              <a:buNone/>
              <a:defRPr/>
            </a:lvl3pPr>
            <a:lvl4pPr indent="-228600" lvl="3" marL="1828800" algn="l">
              <a:lnSpc>
                <a:spcPct val="100000"/>
              </a:lnSpc>
              <a:spcBef>
                <a:spcPts val="450"/>
              </a:spcBef>
              <a:spcAft>
                <a:spcPts val="0"/>
              </a:spcAft>
              <a:buSzPts val="1740"/>
              <a:buFont typeface="Corbel"/>
              <a:buNone/>
              <a:defRPr/>
            </a:lvl4pPr>
            <a:lvl5pPr indent="-228600" lvl="4" marL="2286000" algn="l">
              <a:lnSpc>
                <a:spcPct val="100000"/>
              </a:lnSpc>
              <a:spcBef>
                <a:spcPts val="450"/>
              </a:spcBef>
              <a:spcAft>
                <a:spcPts val="0"/>
              </a:spcAft>
              <a:buSzPts val="1523"/>
              <a:buFont typeface="Corbel"/>
              <a:buNone/>
              <a:defRPr/>
            </a:lvl5pPr>
            <a:lvl6pPr indent="-394335" lvl="5" marL="2743200" algn="l">
              <a:lnSpc>
                <a:spcPct val="100000"/>
              </a:lnSpc>
              <a:spcBef>
                <a:spcPts val="450"/>
              </a:spcBef>
              <a:spcAft>
                <a:spcPts val="0"/>
              </a:spcAft>
              <a:buSzPts val="2610"/>
              <a:buChar char="•"/>
              <a:defRPr/>
            </a:lvl6pPr>
            <a:lvl7pPr indent="-394335" lvl="6" marL="3200400" algn="l">
              <a:lnSpc>
                <a:spcPct val="100000"/>
              </a:lnSpc>
              <a:spcBef>
                <a:spcPts val="450"/>
              </a:spcBef>
              <a:spcAft>
                <a:spcPts val="0"/>
              </a:spcAft>
              <a:buSzPts val="2610"/>
              <a:buChar char="•"/>
              <a:defRPr/>
            </a:lvl7pPr>
            <a:lvl8pPr indent="-394334" lvl="7" marL="3657600" algn="l">
              <a:lnSpc>
                <a:spcPct val="100000"/>
              </a:lnSpc>
              <a:spcBef>
                <a:spcPts val="450"/>
              </a:spcBef>
              <a:spcAft>
                <a:spcPts val="0"/>
              </a:spcAft>
              <a:buSzPts val="2610"/>
              <a:buChar char="•"/>
              <a:defRPr/>
            </a:lvl8pPr>
            <a:lvl9pPr indent="-394334" lvl="8" marL="4114800" algn="l">
              <a:lnSpc>
                <a:spcPct val="100000"/>
              </a:lnSpc>
              <a:spcBef>
                <a:spcPts val="450"/>
              </a:spcBef>
              <a:spcAft>
                <a:spcPts val="450"/>
              </a:spcAft>
              <a:buSzPts val="2610"/>
              <a:buChar char="•"/>
              <a:defRPr/>
            </a:lvl9pPr>
          </a:lstStyle>
          <a:p/>
        </p:txBody>
      </p:sp>
      <p:sp>
        <p:nvSpPr>
          <p:cNvPr id="103" name="Google Shape;103;p36"/>
          <p:cNvSpPr txBox="1"/>
          <p:nvPr>
            <p:ph idx="2" type="body"/>
          </p:nvPr>
        </p:nvSpPr>
        <p:spPr>
          <a:xfrm>
            <a:off x="1113234" y="3257550"/>
            <a:ext cx="7514033" cy="1085850"/>
          </a:xfrm>
          <a:prstGeom prst="rect">
            <a:avLst/>
          </a:prstGeom>
          <a:noFill/>
          <a:ln>
            <a:noFill/>
          </a:ln>
        </p:spPr>
        <p:txBody>
          <a:bodyPr anchorCtr="0" anchor="ctr" bIns="45700" lIns="91425" spcFirstLastPara="1" rIns="91425" wrap="square" tIns="45700">
            <a:normAutofit/>
          </a:bodyPr>
          <a:lstStyle>
            <a:lvl1pPr indent="-228600" lvl="0" marL="457200" algn="ctr">
              <a:lnSpc>
                <a:spcPct val="100000"/>
              </a:lnSpc>
              <a:spcBef>
                <a:spcPts val="300"/>
              </a:spcBef>
              <a:spcAft>
                <a:spcPts val="0"/>
              </a:spcAft>
              <a:buSzPts val="2175"/>
              <a:buNone/>
              <a:defRPr sz="1500">
                <a:solidFill>
                  <a:schemeClr val="dk1"/>
                </a:solidFill>
              </a:defRPr>
            </a:lvl1pPr>
            <a:lvl2pPr indent="-228600" lvl="1" marL="914400" algn="l">
              <a:lnSpc>
                <a:spcPct val="100000"/>
              </a:lnSpc>
              <a:spcBef>
                <a:spcPts val="450"/>
              </a:spcBef>
              <a:spcAft>
                <a:spcPts val="0"/>
              </a:spcAft>
              <a:buSzPts val="1958"/>
              <a:buNone/>
              <a:defRPr sz="1350">
                <a:solidFill>
                  <a:srgbClr val="919191"/>
                </a:solidFill>
              </a:defRPr>
            </a:lvl2pPr>
            <a:lvl3pPr indent="-228600" lvl="2" marL="1371600" algn="l">
              <a:lnSpc>
                <a:spcPct val="100000"/>
              </a:lnSpc>
              <a:spcBef>
                <a:spcPts val="450"/>
              </a:spcBef>
              <a:spcAft>
                <a:spcPts val="0"/>
              </a:spcAft>
              <a:buSzPts val="1740"/>
              <a:buNone/>
              <a:defRPr sz="1200">
                <a:solidFill>
                  <a:srgbClr val="919191"/>
                </a:solidFill>
              </a:defRPr>
            </a:lvl3pPr>
            <a:lvl4pPr indent="-228600" lvl="3" marL="1828800" algn="l">
              <a:lnSpc>
                <a:spcPct val="100000"/>
              </a:lnSpc>
              <a:spcBef>
                <a:spcPts val="450"/>
              </a:spcBef>
              <a:spcAft>
                <a:spcPts val="0"/>
              </a:spcAft>
              <a:buSzPts val="1523"/>
              <a:buNone/>
              <a:defRPr sz="1050">
                <a:solidFill>
                  <a:srgbClr val="919191"/>
                </a:solidFill>
              </a:defRPr>
            </a:lvl4pPr>
            <a:lvl5pPr indent="-228600" lvl="4" marL="2286000" algn="l">
              <a:lnSpc>
                <a:spcPct val="100000"/>
              </a:lnSpc>
              <a:spcBef>
                <a:spcPts val="450"/>
              </a:spcBef>
              <a:spcAft>
                <a:spcPts val="0"/>
              </a:spcAft>
              <a:buSzPts val="1523"/>
              <a:buNone/>
              <a:defRPr sz="1050">
                <a:solidFill>
                  <a:srgbClr val="919191"/>
                </a:solidFill>
              </a:defRPr>
            </a:lvl5pPr>
            <a:lvl6pPr indent="-228600" lvl="5" marL="2743200" algn="l">
              <a:lnSpc>
                <a:spcPct val="100000"/>
              </a:lnSpc>
              <a:spcBef>
                <a:spcPts val="450"/>
              </a:spcBef>
              <a:spcAft>
                <a:spcPts val="0"/>
              </a:spcAft>
              <a:buSzPts val="1523"/>
              <a:buNone/>
              <a:defRPr sz="1050">
                <a:solidFill>
                  <a:srgbClr val="919191"/>
                </a:solidFill>
              </a:defRPr>
            </a:lvl6pPr>
            <a:lvl7pPr indent="-228600" lvl="6" marL="3200400" algn="l">
              <a:lnSpc>
                <a:spcPct val="100000"/>
              </a:lnSpc>
              <a:spcBef>
                <a:spcPts val="450"/>
              </a:spcBef>
              <a:spcAft>
                <a:spcPts val="0"/>
              </a:spcAft>
              <a:buSzPts val="1523"/>
              <a:buNone/>
              <a:defRPr sz="1050">
                <a:solidFill>
                  <a:srgbClr val="919191"/>
                </a:solidFill>
              </a:defRPr>
            </a:lvl7pPr>
            <a:lvl8pPr indent="-228600" lvl="7" marL="3657600" algn="l">
              <a:lnSpc>
                <a:spcPct val="100000"/>
              </a:lnSpc>
              <a:spcBef>
                <a:spcPts val="450"/>
              </a:spcBef>
              <a:spcAft>
                <a:spcPts val="0"/>
              </a:spcAft>
              <a:buSzPts val="1523"/>
              <a:buNone/>
              <a:defRPr sz="1050">
                <a:solidFill>
                  <a:srgbClr val="919191"/>
                </a:solidFill>
              </a:defRPr>
            </a:lvl8pPr>
            <a:lvl9pPr indent="-228600" lvl="8" marL="4114800" algn="l">
              <a:lnSpc>
                <a:spcPct val="100000"/>
              </a:lnSpc>
              <a:spcBef>
                <a:spcPts val="450"/>
              </a:spcBef>
              <a:spcAft>
                <a:spcPts val="450"/>
              </a:spcAft>
              <a:buSzPts val="1523"/>
              <a:buNone/>
              <a:defRPr sz="1050">
                <a:solidFill>
                  <a:srgbClr val="919191"/>
                </a:solidFill>
              </a:defRPr>
            </a:lvl9pPr>
          </a:lstStyle>
          <a:p/>
        </p:txBody>
      </p:sp>
      <p:sp>
        <p:nvSpPr>
          <p:cNvPr id="104" name="Google Shape;104;p36"/>
          <p:cNvSpPr txBox="1"/>
          <p:nvPr>
            <p:ph idx="10" type="dt"/>
          </p:nvPr>
        </p:nvSpPr>
        <p:spPr>
          <a:xfrm>
            <a:off x="7299492" y="4412457"/>
            <a:ext cx="857250" cy="273844"/>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36"/>
          <p:cNvSpPr txBox="1"/>
          <p:nvPr>
            <p:ph idx="11" type="ftr"/>
          </p:nvPr>
        </p:nvSpPr>
        <p:spPr>
          <a:xfrm>
            <a:off x="1929210" y="4412457"/>
            <a:ext cx="5313133" cy="27384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36"/>
          <p:cNvSpPr txBox="1"/>
          <p:nvPr>
            <p:ph idx="12" type="sldNum"/>
          </p:nvPr>
        </p:nvSpPr>
        <p:spPr>
          <a:xfrm>
            <a:off x="8213893" y="4412457"/>
            <a:ext cx="413375" cy="27384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名札">
  <p:cSld name="名札">
    <p:spTree>
      <p:nvGrpSpPr>
        <p:cNvPr id="107" name="Shape 107"/>
        <p:cNvGrpSpPr/>
        <p:nvPr/>
      </p:nvGrpSpPr>
      <p:grpSpPr>
        <a:xfrm>
          <a:off x="0" y="0"/>
          <a:ext cx="0" cy="0"/>
          <a:chOff x="0" y="0"/>
          <a:chExt cx="0" cy="0"/>
        </a:xfrm>
      </p:grpSpPr>
      <p:sp>
        <p:nvSpPr>
          <p:cNvPr id="108" name="Google Shape;108;p37"/>
          <p:cNvSpPr txBox="1"/>
          <p:nvPr>
            <p:ph type="title"/>
          </p:nvPr>
        </p:nvSpPr>
        <p:spPr>
          <a:xfrm>
            <a:off x="1113235" y="2481436"/>
            <a:ext cx="7514032" cy="1101600"/>
          </a:xfrm>
          <a:prstGeom prst="rect">
            <a:avLst/>
          </a:prstGeom>
          <a:noFill/>
          <a:ln>
            <a:noFill/>
          </a:ln>
        </p:spPr>
        <p:txBody>
          <a:bodyPr anchorCtr="0" anchor="b" bIns="45700" lIns="91425" spcFirstLastPara="1" rIns="91425" wrap="square" tIns="45700">
            <a:normAutofit/>
          </a:bodyPr>
          <a:lstStyle>
            <a:lvl1pPr lvl="0" algn="r">
              <a:lnSpc>
                <a:spcPct val="100000"/>
              </a:lnSpc>
              <a:spcBef>
                <a:spcPts val="0"/>
              </a:spcBef>
              <a:spcAft>
                <a:spcPts val="0"/>
              </a:spcAft>
              <a:buClr>
                <a:schemeClr val="dk1"/>
              </a:buClr>
              <a:buSzPts val="2400"/>
              <a:buFont typeface="Corbel"/>
              <a:buNone/>
              <a:defRPr b="0" sz="2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37"/>
          <p:cNvSpPr txBox="1"/>
          <p:nvPr>
            <p:ph idx="1" type="body"/>
          </p:nvPr>
        </p:nvSpPr>
        <p:spPr>
          <a:xfrm>
            <a:off x="1113234" y="3583036"/>
            <a:ext cx="7514033" cy="645300"/>
          </a:xfrm>
          <a:prstGeom prst="rect">
            <a:avLst/>
          </a:prstGeom>
          <a:noFill/>
          <a:ln>
            <a:noFill/>
          </a:ln>
        </p:spPr>
        <p:txBody>
          <a:bodyPr anchorCtr="0" anchor="t" bIns="45700" lIns="91425" spcFirstLastPara="1" rIns="91425" wrap="square" tIns="45700">
            <a:normAutofit/>
          </a:bodyPr>
          <a:lstStyle>
            <a:lvl1pPr indent="-228600" lvl="0" marL="457200" algn="r">
              <a:lnSpc>
                <a:spcPct val="100000"/>
              </a:lnSpc>
              <a:spcBef>
                <a:spcPts val="300"/>
              </a:spcBef>
              <a:spcAft>
                <a:spcPts val="0"/>
              </a:spcAft>
              <a:buSzPts val="2175"/>
              <a:buNone/>
              <a:defRPr sz="1500">
                <a:solidFill>
                  <a:schemeClr val="dk1"/>
                </a:solidFill>
              </a:defRPr>
            </a:lvl1pPr>
            <a:lvl2pPr indent="-228600" lvl="1" marL="914400" algn="l">
              <a:lnSpc>
                <a:spcPct val="100000"/>
              </a:lnSpc>
              <a:spcBef>
                <a:spcPts val="450"/>
              </a:spcBef>
              <a:spcAft>
                <a:spcPts val="0"/>
              </a:spcAft>
              <a:buSzPts val="1958"/>
              <a:buNone/>
              <a:defRPr sz="1350">
                <a:solidFill>
                  <a:srgbClr val="919191"/>
                </a:solidFill>
              </a:defRPr>
            </a:lvl2pPr>
            <a:lvl3pPr indent="-228600" lvl="2" marL="1371600" algn="l">
              <a:lnSpc>
                <a:spcPct val="100000"/>
              </a:lnSpc>
              <a:spcBef>
                <a:spcPts val="450"/>
              </a:spcBef>
              <a:spcAft>
                <a:spcPts val="0"/>
              </a:spcAft>
              <a:buSzPts val="1740"/>
              <a:buNone/>
              <a:defRPr sz="1200">
                <a:solidFill>
                  <a:srgbClr val="919191"/>
                </a:solidFill>
              </a:defRPr>
            </a:lvl3pPr>
            <a:lvl4pPr indent="-228600" lvl="3" marL="1828800" algn="l">
              <a:lnSpc>
                <a:spcPct val="100000"/>
              </a:lnSpc>
              <a:spcBef>
                <a:spcPts val="450"/>
              </a:spcBef>
              <a:spcAft>
                <a:spcPts val="0"/>
              </a:spcAft>
              <a:buSzPts val="1523"/>
              <a:buNone/>
              <a:defRPr sz="1050">
                <a:solidFill>
                  <a:srgbClr val="919191"/>
                </a:solidFill>
              </a:defRPr>
            </a:lvl4pPr>
            <a:lvl5pPr indent="-228600" lvl="4" marL="2286000" algn="l">
              <a:lnSpc>
                <a:spcPct val="100000"/>
              </a:lnSpc>
              <a:spcBef>
                <a:spcPts val="450"/>
              </a:spcBef>
              <a:spcAft>
                <a:spcPts val="0"/>
              </a:spcAft>
              <a:buSzPts val="1523"/>
              <a:buNone/>
              <a:defRPr sz="1050">
                <a:solidFill>
                  <a:srgbClr val="919191"/>
                </a:solidFill>
              </a:defRPr>
            </a:lvl5pPr>
            <a:lvl6pPr indent="-228600" lvl="5" marL="2743200" algn="l">
              <a:lnSpc>
                <a:spcPct val="100000"/>
              </a:lnSpc>
              <a:spcBef>
                <a:spcPts val="450"/>
              </a:spcBef>
              <a:spcAft>
                <a:spcPts val="0"/>
              </a:spcAft>
              <a:buSzPts val="1523"/>
              <a:buNone/>
              <a:defRPr sz="1050">
                <a:solidFill>
                  <a:srgbClr val="919191"/>
                </a:solidFill>
              </a:defRPr>
            </a:lvl6pPr>
            <a:lvl7pPr indent="-228600" lvl="6" marL="3200400" algn="l">
              <a:lnSpc>
                <a:spcPct val="100000"/>
              </a:lnSpc>
              <a:spcBef>
                <a:spcPts val="450"/>
              </a:spcBef>
              <a:spcAft>
                <a:spcPts val="0"/>
              </a:spcAft>
              <a:buSzPts val="1523"/>
              <a:buNone/>
              <a:defRPr sz="1050">
                <a:solidFill>
                  <a:srgbClr val="919191"/>
                </a:solidFill>
              </a:defRPr>
            </a:lvl7pPr>
            <a:lvl8pPr indent="-228600" lvl="7" marL="3657600" algn="l">
              <a:lnSpc>
                <a:spcPct val="100000"/>
              </a:lnSpc>
              <a:spcBef>
                <a:spcPts val="450"/>
              </a:spcBef>
              <a:spcAft>
                <a:spcPts val="0"/>
              </a:spcAft>
              <a:buSzPts val="1523"/>
              <a:buNone/>
              <a:defRPr sz="1050">
                <a:solidFill>
                  <a:srgbClr val="919191"/>
                </a:solidFill>
              </a:defRPr>
            </a:lvl8pPr>
            <a:lvl9pPr indent="-228600" lvl="8" marL="4114800" algn="l">
              <a:lnSpc>
                <a:spcPct val="100000"/>
              </a:lnSpc>
              <a:spcBef>
                <a:spcPts val="450"/>
              </a:spcBef>
              <a:spcAft>
                <a:spcPts val="450"/>
              </a:spcAft>
              <a:buSzPts val="1523"/>
              <a:buNone/>
              <a:defRPr sz="1050">
                <a:solidFill>
                  <a:srgbClr val="919191"/>
                </a:solidFill>
              </a:defRPr>
            </a:lvl9pPr>
          </a:lstStyle>
          <a:p/>
        </p:txBody>
      </p:sp>
      <p:sp>
        <p:nvSpPr>
          <p:cNvPr id="110" name="Google Shape;110;p37"/>
          <p:cNvSpPr txBox="1"/>
          <p:nvPr>
            <p:ph idx="10" type="dt"/>
          </p:nvPr>
        </p:nvSpPr>
        <p:spPr>
          <a:xfrm>
            <a:off x="7299492" y="4412457"/>
            <a:ext cx="857250" cy="273844"/>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37"/>
          <p:cNvSpPr txBox="1"/>
          <p:nvPr>
            <p:ph idx="11" type="ftr"/>
          </p:nvPr>
        </p:nvSpPr>
        <p:spPr>
          <a:xfrm>
            <a:off x="1929210" y="4412457"/>
            <a:ext cx="5313133" cy="27384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37"/>
          <p:cNvSpPr txBox="1"/>
          <p:nvPr>
            <p:ph idx="12" type="sldNum"/>
          </p:nvPr>
        </p:nvSpPr>
        <p:spPr>
          <a:xfrm>
            <a:off x="8213893" y="4412457"/>
            <a:ext cx="413375" cy="27384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引用付きの名札">
  <p:cSld name="引用付きの名札">
    <p:spTree>
      <p:nvGrpSpPr>
        <p:cNvPr id="113" name="Shape 113"/>
        <p:cNvGrpSpPr/>
        <p:nvPr/>
      </p:nvGrpSpPr>
      <p:grpSpPr>
        <a:xfrm>
          <a:off x="0" y="0"/>
          <a:ext cx="0" cy="0"/>
          <a:chOff x="0" y="0"/>
          <a:chExt cx="0" cy="0"/>
        </a:xfrm>
      </p:grpSpPr>
      <p:sp>
        <p:nvSpPr>
          <p:cNvPr id="114" name="Google Shape;114;p38"/>
          <p:cNvSpPr txBox="1"/>
          <p:nvPr/>
        </p:nvSpPr>
        <p:spPr>
          <a:xfrm>
            <a:off x="1198959" y="647267"/>
            <a:ext cx="457200" cy="438582"/>
          </a:xfrm>
          <a:prstGeom prst="rect">
            <a:avLst/>
          </a:prstGeom>
          <a:noFill/>
          <a:ln>
            <a:noFill/>
          </a:ln>
        </p:spPr>
        <p:txBody>
          <a:bodyPr anchorCtr="0" anchor="ctr" bIns="34275" lIns="68575" spcFirstLastPara="1" rIns="68575" wrap="square" tIns="34275">
            <a:noAutofit/>
          </a:bodyPr>
          <a:lstStyle/>
          <a:p>
            <a:pPr indent="0" lvl="0" marL="0" marR="0" rtl="0" algn="l">
              <a:lnSpc>
                <a:spcPct val="100000"/>
              </a:lnSpc>
              <a:spcBef>
                <a:spcPts val="0"/>
              </a:spcBef>
              <a:spcAft>
                <a:spcPts val="0"/>
              </a:spcAft>
              <a:buClr>
                <a:schemeClr val="dk1"/>
              </a:buClr>
              <a:buSzPts val="6000"/>
              <a:buFont typeface="Corbel"/>
              <a:buNone/>
            </a:pPr>
            <a:r>
              <a:rPr b="0" i="0" lang="ja-JP" sz="6000" u="none" cap="none" strike="noStrike">
                <a:solidFill>
                  <a:schemeClr val="dk1"/>
                </a:solidFill>
                <a:latin typeface="Corbel"/>
                <a:ea typeface="Corbel"/>
                <a:cs typeface="Corbel"/>
                <a:sym typeface="Corbel"/>
              </a:rPr>
              <a:t>“</a:t>
            </a:r>
            <a:endParaRPr b="0" i="0" sz="1400" u="none" cap="none" strike="noStrike">
              <a:solidFill>
                <a:srgbClr val="000000"/>
              </a:solidFill>
              <a:latin typeface="Arial"/>
              <a:ea typeface="Arial"/>
              <a:cs typeface="Arial"/>
              <a:sym typeface="Arial"/>
            </a:endParaRPr>
          </a:p>
        </p:txBody>
      </p:sp>
      <p:sp>
        <p:nvSpPr>
          <p:cNvPr id="115" name="Google Shape;115;p38"/>
          <p:cNvSpPr txBox="1"/>
          <p:nvPr/>
        </p:nvSpPr>
        <p:spPr>
          <a:xfrm>
            <a:off x="8170069" y="2114549"/>
            <a:ext cx="457200" cy="438582"/>
          </a:xfrm>
          <a:prstGeom prst="rect">
            <a:avLst/>
          </a:prstGeom>
          <a:noFill/>
          <a:ln>
            <a:noFill/>
          </a:ln>
        </p:spPr>
        <p:txBody>
          <a:bodyPr anchorCtr="0" anchor="ctr" bIns="34275" lIns="68575" spcFirstLastPara="1" rIns="68575" wrap="square" tIns="34275">
            <a:noAutofit/>
          </a:bodyPr>
          <a:lstStyle/>
          <a:p>
            <a:pPr indent="0" lvl="0" marL="0" marR="0" rtl="0" algn="r">
              <a:lnSpc>
                <a:spcPct val="100000"/>
              </a:lnSpc>
              <a:spcBef>
                <a:spcPts val="0"/>
              </a:spcBef>
              <a:spcAft>
                <a:spcPts val="0"/>
              </a:spcAft>
              <a:buClr>
                <a:schemeClr val="dk1"/>
              </a:buClr>
              <a:buSzPts val="6000"/>
              <a:buFont typeface="Corbel"/>
              <a:buNone/>
            </a:pPr>
            <a:r>
              <a:rPr b="0" i="0" lang="ja-JP" sz="6000" u="none" cap="none" strike="noStrike">
                <a:solidFill>
                  <a:schemeClr val="dk1"/>
                </a:solidFill>
                <a:latin typeface="Corbel"/>
                <a:ea typeface="Corbel"/>
                <a:cs typeface="Corbel"/>
                <a:sym typeface="Corbel"/>
              </a:rPr>
              <a:t>”</a:t>
            </a:r>
            <a:endParaRPr b="0" i="0" sz="1400" u="none" cap="none" strike="noStrike">
              <a:solidFill>
                <a:srgbClr val="000000"/>
              </a:solidFill>
              <a:latin typeface="Arial"/>
              <a:ea typeface="Arial"/>
              <a:cs typeface="Arial"/>
              <a:sym typeface="Arial"/>
            </a:endParaRPr>
          </a:p>
        </p:txBody>
      </p:sp>
      <p:sp>
        <p:nvSpPr>
          <p:cNvPr id="116" name="Google Shape;116;p38"/>
          <p:cNvSpPr txBox="1"/>
          <p:nvPr>
            <p:ph type="title"/>
          </p:nvPr>
        </p:nvSpPr>
        <p:spPr>
          <a:xfrm>
            <a:off x="1656159" y="514351"/>
            <a:ext cx="6742509" cy="2057399"/>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2400"/>
              <a:buFont typeface="Corbel"/>
              <a:buNone/>
              <a:defRPr b="0" sz="2400" cap="none">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38"/>
          <p:cNvSpPr txBox="1"/>
          <p:nvPr>
            <p:ph idx="1" type="body"/>
          </p:nvPr>
        </p:nvSpPr>
        <p:spPr>
          <a:xfrm>
            <a:off x="1113235" y="2914650"/>
            <a:ext cx="7514033" cy="666750"/>
          </a:xfrm>
          <a:prstGeom prst="rect">
            <a:avLst/>
          </a:prstGeom>
          <a:noFill/>
          <a:ln>
            <a:noFill/>
          </a:ln>
        </p:spPr>
        <p:txBody>
          <a:bodyPr anchorCtr="0" anchor="b" bIns="45700" lIns="91425" spcFirstLastPara="1" rIns="91425" wrap="square" tIns="45700">
            <a:normAutofit/>
          </a:bodyPr>
          <a:lstStyle>
            <a:lvl1pPr indent="-228600" lvl="0" marL="457200" algn="r">
              <a:lnSpc>
                <a:spcPct val="100000"/>
              </a:lnSpc>
              <a:spcBef>
                <a:spcPts val="360"/>
              </a:spcBef>
              <a:spcAft>
                <a:spcPts val="0"/>
              </a:spcAft>
              <a:buSzPts val="2610"/>
              <a:buNone/>
              <a:defRPr b="0" sz="1800" cap="none">
                <a:solidFill>
                  <a:schemeClr val="dk1"/>
                </a:solidFill>
              </a:defRPr>
            </a:lvl1pPr>
            <a:lvl2pPr indent="-394335" lvl="1" marL="914400" algn="l">
              <a:lnSpc>
                <a:spcPct val="100000"/>
              </a:lnSpc>
              <a:spcBef>
                <a:spcPts val="450"/>
              </a:spcBef>
              <a:spcAft>
                <a:spcPts val="0"/>
              </a:spcAft>
              <a:buSzPts val="2610"/>
              <a:buChar char="•"/>
              <a:defRPr/>
            </a:lvl2pPr>
            <a:lvl3pPr indent="-394335" lvl="2" marL="1371600" algn="l">
              <a:lnSpc>
                <a:spcPct val="100000"/>
              </a:lnSpc>
              <a:spcBef>
                <a:spcPts val="450"/>
              </a:spcBef>
              <a:spcAft>
                <a:spcPts val="0"/>
              </a:spcAft>
              <a:buSzPts val="2610"/>
              <a:buChar char="•"/>
              <a:defRPr/>
            </a:lvl3pPr>
            <a:lvl4pPr indent="-394335" lvl="3" marL="1828800" algn="l">
              <a:lnSpc>
                <a:spcPct val="100000"/>
              </a:lnSpc>
              <a:spcBef>
                <a:spcPts val="450"/>
              </a:spcBef>
              <a:spcAft>
                <a:spcPts val="0"/>
              </a:spcAft>
              <a:buSzPts val="2610"/>
              <a:buChar char="•"/>
              <a:defRPr/>
            </a:lvl4pPr>
            <a:lvl5pPr indent="-394335" lvl="4" marL="2286000" algn="l">
              <a:lnSpc>
                <a:spcPct val="100000"/>
              </a:lnSpc>
              <a:spcBef>
                <a:spcPts val="450"/>
              </a:spcBef>
              <a:spcAft>
                <a:spcPts val="0"/>
              </a:spcAft>
              <a:buSzPts val="2610"/>
              <a:buChar char="•"/>
              <a:defRPr/>
            </a:lvl5pPr>
            <a:lvl6pPr indent="-394335" lvl="5" marL="2743200" algn="l">
              <a:lnSpc>
                <a:spcPct val="100000"/>
              </a:lnSpc>
              <a:spcBef>
                <a:spcPts val="450"/>
              </a:spcBef>
              <a:spcAft>
                <a:spcPts val="0"/>
              </a:spcAft>
              <a:buSzPts val="2610"/>
              <a:buChar char="•"/>
              <a:defRPr/>
            </a:lvl6pPr>
            <a:lvl7pPr indent="-394335" lvl="6" marL="3200400" algn="l">
              <a:lnSpc>
                <a:spcPct val="100000"/>
              </a:lnSpc>
              <a:spcBef>
                <a:spcPts val="450"/>
              </a:spcBef>
              <a:spcAft>
                <a:spcPts val="0"/>
              </a:spcAft>
              <a:buSzPts val="2610"/>
              <a:buChar char="•"/>
              <a:defRPr/>
            </a:lvl7pPr>
            <a:lvl8pPr indent="-394334" lvl="7" marL="3657600" algn="l">
              <a:lnSpc>
                <a:spcPct val="100000"/>
              </a:lnSpc>
              <a:spcBef>
                <a:spcPts val="450"/>
              </a:spcBef>
              <a:spcAft>
                <a:spcPts val="0"/>
              </a:spcAft>
              <a:buSzPts val="2610"/>
              <a:buChar char="•"/>
              <a:defRPr/>
            </a:lvl8pPr>
            <a:lvl9pPr indent="-394334" lvl="8" marL="4114800" algn="l">
              <a:lnSpc>
                <a:spcPct val="100000"/>
              </a:lnSpc>
              <a:spcBef>
                <a:spcPts val="450"/>
              </a:spcBef>
              <a:spcAft>
                <a:spcPts val="450"/>
              </a:spcAft>
              <a:buSzPts val="2610"/>
              <a:buChar char="•"/>
              <a:defRPr/>
            </a:lvl9pPr>
          </a:lstStyle>
          <a:p/>
        </p:txBody>
      </p:sp>
      <p:sp>
        <p:nvSpPr>
          <p:cNvPr id="118" name="Google Shape;118;p38"/>
          <p:cNvSpPr txBox="1"/>
          <p:nvPr>
            <p:ph idx="2" type="body"/>
          </p:nvPr>
        </p:nvSpPr>
        <p:spPr>
          <a:xfrm>
            <a:off x="1113234" y="3581400"/>
            <a:ext cx="7514033" cy="762000"/>
          </a:xfrm>
          <a:prstGeom prst="rect">
            <a:avLst/>
          </a:prstGeom>
          <a:noFill/>
          <a:ln>
            <a:noFill/>
          </a:ln>
        </p:spPr>
        <p:txBody>
          <a:bodyPr anchorCtr="0" anchor="t" bIns="45700" lIns="91425" spcFirstLastPara="1" rIns="91425" wrap="square" tIns="45700">
            <a:normAutofit/>
          </a:bodyPr>
          <a:lstStyle>
            <a:lvl1pPr indent="-228600" lvl="0" marL="457200" algn="r">
              <a:lnSpc>
                <a:spcPct val="100000"/>
              </a:lnSpc>
              <a:spcBef>
                <a:spcPts val="270"/>
              </a:spcBef>
              <a:spcAft>
                <a:spcPts val="0"/>
              </a:spcAft>
              <a:buSzPts val="1958"/>
              <a:buNone/>
              <a:defRPr sz="1350">
                <a:solidFill>
                  <a:schemeClr val="dk1"/>
                </a:solidFill>
              </a:defRPr>
            </a:lvl1pPr>
            <a:lvl2pPr indent="-228600" lvl="1" marL="914400" algn="l">
              <a:lnSpc>
                <a:spcPct val="100000"/>
              </a:lnSpc>
              <a:spcBef>
                <a:spcPts val="450"/>
              </a:spcBef>
              <a:spcAft>
                <a:spcPts val="0"/>
              </a:spcAft>
              <a:buSzPts val="1958"/>
              <a:buNone/>
              <a:defRPr sz="1350">
                <a:solidFill>
                  <a:srgbClr val="919191"/>
                </a:solidFill>
              </a:defRPr>
            </a:lvl2pPr>
            <a:lvl3pPr indent="-228600" lvl="2" marL="1371600" algn="l">
              <a:lnSpc>
                <a:spcPct val="100000"/>
              </a:lnSpc>
              <a:spcBef>
                <a:spcPts val="450"/>
              </a:spcBef>
              <a:spcAft>
                <a:spcPts val="0"/>
              </a:spcAft>
              <a:buSzPts val="1740"/>
              <a:buNone/>
              <a:defRPr sz="1200">
                <a:solidFill>
                  <a:srgbClr val="919191"/>
                </a:solidFill>
              </a:defRPr>
            </a:lvl3pPr>
            <a:lvl4pPr indent="-228600" lvl="3" marL="1828800" algn="l">
              <a:lnSpc>
                <a:spcPct val="100000"/>
              </a:lnSpc>
              <a:spcBef>
                <a:spcPts val="450"/>
              </a:spcBef>
              <a:spcAft>
                <a:spcPts val="0"/>
              </a:spcAft>
              <a:buSzPts val="1523"/>
              <a:buNone/>
              <a:defRPr sz="1050">
                <a:solidFill>
                  <a:srgbClr val="919191"/>
                </a:solidFill>
              </a:defRPr>
            </a:lvl4pPr>
            <a:lvl5pPr indent="-228600" lvl="4" marL="2286000" algn="l">
              <a:lnSpc>
                <a:spcPct val="100000"/>
              </a:lnSpc>
              <a:spcBef>
                <a:spcPts val="450"/>
              </a:spcBef>
              <a:spcAft>
                <a:spcPts val="0"/>
              </a:spcAft>
              <a:buSzPts val="1523"/>
              <a:buNone/>
              <a:defRPr sz="1050">
                <a:solidFill>
                  <a:srgbClr val="919191"/>
                </a:solidFill>
              </a:defRPr>
            </a:lvl5pPr>
            <a:lvl6pPr indent="-228600" lvl="5" marL="2743200" algn="l">
              <a:lnSpc>
                <a:spcPct val="100000"/>
              </a:lnSpc>
              <a:spcBef>
                <a:spcPts val="450"/>
              </a:spcBef>
              <a:spcAft>
                <a:spcPts val="0"/>
              </a:spcAft>
              <a:buSzPts val="1523"/>
              <a:buNone/>
              <a:defRPr sz="1050">
                <a:solidFill>
                  <a:srgbClr val="919191"/>
                </a:solidFill>
              </a:defRPr>
            </a:lvl6pPr>
            <a:lvl7pPr indent="-228600" lvl="6" marL="3200400" algn="l">
              <a:lnSpc>
                <a:spcPct val="100000"/>
              </a:lnSpc>
              <a:spcBef>
                <a:spcPts val="450"/>
              </a:spcBef>
              <a:spcAft>
                <a:spcPts val="0"/>
              </a:spcAft>
              <a:buSzPts val="1523"/>
              <a:buNone/>
              <a:defRPr sz="1050">
                <a:solidFill>
                  <a:srgbClr val="919191"/>
                </a:solidFill>
              </a:defRPr>
            </a:lvl7pPr>
            <a:lvl8pPr indent="-228600" lvl="7" marL="3657600" algn="l">
              <a:lnSpc>
                <a:spcPct val="100000"/>
              </a:lnSpc>
              <a:spcBef>
                <a:spcPts val="450"/>
              </a:spcBef>
              <a:spcAft>
                <a:spcPts val="0"/>
              </a:spcAft>
              <a:buSzPts val="1523"/>
              <a:buNone/>
              <a:defRPr sz="1050">
                <a:solidFill>
                  <a:srgbClr val="919191"/>
                </a:solidFill>
              </a:defRPr>
            </a:lvl8pPr>
            <a:lvl9pPr indent="-228600" lvl="8" marL="4114800" algn="l">
              <a:lnSpc>
                <a:spcPct val="100000"/>
              </a:lnSpc>
              <a:spcBef>
                <a:spcPts val="450"/>
              </a:spcBef>
              <a:spcAft>
                <a:spcPts val="450"/>
              </a:spcAft>
              <a:buSzPts val="1523"/>
              <a:buNone/>
              <a:defRPr sz="1050">
                <a:solidFill>
                  <a:srgbClr val="919191"/>
                </a:solidFill>
              </a:defRPr>
            </a:lvl9pPr>
          </a:lstStyle>
          <a:p/>
        </p:txBody>
      </p:sp>
      <p:sp>
        <p:nvSpPr>
          <p:cNvPr id="119" name="Google Shape;119;p38"/>
          <p:cNvSpPr txBox="1"/>
          <p:nvPr>
            <p:ph idx="10" type="dt"/>
          </p:nvPr>
        </p:nvSpPr>
        <p:spPr>
          <a:xfrm>
            <a:off x="7299492" y="4412457"/>
            <a:ext cx="857250" cy="273844"/>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 name="Google Shape;120;p38"/>
          <p:cNvSpPr txBox="1"/>
          <p:nvPr>
            <p:ph idx="11" type="ftr"/>
          </p:nvPr>
        </p:nvSpPr>
        <p:spPr>
          <a:xfrm>
            <a:off x="1929210" y="4412457"/>
            <a:ext cx="5313133" cy="27384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1" name="Google Shape;121;p38"/>
          <p:cNvSpPr txBox="1"/>
          <p:nvPr>
            <p:ph idx="12" type="sldNum"/>
          </p:nvPr>
        </p:nvSpPr>
        <p:spPr>
          <a:xfrm>
            <a:off x="8213893" y="4412457"/>
            <a:ext cx="413375" cy="27384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真または偽">
  <p:cSld name="真または偽">
    <p:spTree>
      <p:nvGrpSpPr>
        <p:cNvPr id="122" name="Shape 122"/>
        <p:cNvGrpSpPr/>
        <p:nvPr/>
      </p:nvGrpSpPr>
      <p:grpSpPr>
        <a:xfrm>
          <a:off x="0" y="0"/>
          <a:ext cx="0" cy="0"/>
          <a:chOff x="0" y="0"/>
          <a:chExt cx="0" cy="0"/>
        </a:xfrm>
      </p:grpSpPr>
      <p:sp>
        <p:nvSpPr>
          <p:cNvPr id="123" name="Google Shape;123;p39"/>
          <p:cNvSpPr txBox="1"/>
          <p:nvPr>
            <p:ph type="title"/>
          </p:nvPr>
        </p:nvSpPr>
        <p:spPr>
          <a:xfrm>
            <a:off x="1113235" y="514350"/>
            <a:ext cx="7514034" cy="2045494"/>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3000"/>
              <a:buFont typeface="Corbel"/>
              <a:buNone/>
              <a:defRPr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4" name="Google Shape;124;p39"/>
          <p:cNvSpPr txBox="1"/>
          <p:nvPr>
            <p:ph idx="1" type="body"/>
          </p:nvPr>
        </p:nvSpPr>
        <p:spPr>
          <a:xfrm>
            <a:off x="1113234" y="2628900"/>
            <a:ext cx="7514035" cy="628650"/>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20"/>
              </a:spcBef>
              <a:spcAft>
                <a:spcPts val="0"/>
              </a:spcAft>
              <a:buSzPts val="3045"/>
              <a:buNone/>
              <a:defRPr b="0" sz="2100" cap="none">
                <a:solidFill>
                  <a:schemeClr val="dk1"/>
                </a:solidFill>
              </a:defRPr>
            </a:lvl1pPr>
            <a:lvl2pPr indent="-394335" lvl="1" marL="914400" algn="l">
              <a:lnSpc>
                <a:spcPct val="100000"/>
              </a:lnSpc>
              <a:spcBef>
                <a:spcPts val="450"/>
              </a:spcBef>
              <a:spcAft>
                <a:spcPts val="0"/>
              </a:spcAft>
              <a:buSzPts val="2610"/>
              <a:buChar char="•"/>
              <a:defRPr/>
            </a:lvl2pPr>
            <a:lvl3pPr indent="-394335" lvl="2" marL="1371600" algn="l">
              <a:lnSpc>
                <a:spcPct val="100000"/>
              </a:lnSpc>
              <a:spcBef>
                <a:spcPts val="450"/>
              </a:spcBef>
              <a:spcAft>
                <a:spcPts val="0"/>
              </a:spcAft>
              <a:buSzPts val="2610"/>
              <a:buChar char="•"/>
              <a:defRPr/>
            </a:lvl3pPr>
            <a:lvl4pPr indent="-394335" lvl="3" marL="1828800" algn="l">
              <a:lnSpc>
                <a:spcPct val="100000"/>
              </a:lnSpc>
              <a:spcBef>
                <a:spcPts val="450"/>
              </a:spcBef>
              <a:spcAft>
                <a:spcPts val="0"/>
              </a:spcAft>
              <a:buSzPts val="2610"/>
              <a:buChar char="•"/>
              <a:defRPr/>
            </a:lvl4pPr>
            <a:lvl5pPr indent="-394335" lvl="4" marL="2286000" algn="l">
              <a:lnSpc>
                <a:spcPct val="100000"/>
              </a:lnSpc>
              <a:spcBef>
                <a:spcPts val="450"/>
              </a:spcBef>
              <a:spcAft>
                <a:spcPts val="0"/>
              </a:spcAft>
              <a:buSzPts val="2610"/>
              <a:buChar char="•"/>
              <a:defRPr/>
            </a:lvl5pPr>
            <a:lvl6pPr indent="-394335" lvl="5" marL="2743200" algn="l">
              <a:lnSpc>
                <a:spcPct val="100000"/>
              </a:lnSpc>
              <a:spcBef>
                <a:spcPts val="450"/>
              </a:spcBef>
              <a:spcAft>
                <a:spcPts val="0"/>
              </a:spcAft>
              <a:buSzPts val="2610"/>
              <a:buChar char="•"/>
              <a:defRPr/>
            </a:lvl6pPr>
            <a:lvl7pPr indent="-394335" lvl="6" marL="3200400" algn="l">
              <a:lnSpc>
                <a:spcPct val="100000"/>
              </a:lnSpc>
              <a:spcBef>
                <a:spcPts val="450"/>
              </a:spcBef>
              <a:spcAft>
                <a:spcPts val="0"/>
              </a:spcAft>
              <a:buSzPts val="2610"/>
              <a:buChar char="•"/>
              <a:defRPr/>
            </a:lvl7pPr>
            <a:lvl8pPr indent="-394334" lvl="7" marL="3657600" algn="l">
              <a:lnSpc>
                <a:spcPct val="100000"/>
              </a:lnSpc>
              <a:spcBef>
                <a:spcPts val="450"/>
              </a:spcBef>
              <a:spcAft>
                <a:spcPts val="0"/>
              </a:spcAft>
              <a:buSzPts val="2610"/>
              <a:buChar char="•"/>
              <a:defRPr/>
            </a:lvl8pPr>
            <a:lvl9pPr indent="-394334" lvl="8" marL="4114800" algn="l">
              <a:lnSpc>
                <a:spcPct val="100000"/>
              </a:lnSpc>
              <a:spcBef>
                <a:spcPts val="450"/>
              </a:spcBef>
              <a:spcAft>
                <a:spcPts val="450"/>
              </a:spcAft>
              <a:buSzPts val="2610"/>
              <a:buChar char="•"/>
              <a:defRPr/>
            </a:lvl9pPr>
          </a:lstStyle>
          <a:p/>
        </p:txBody>
      </p:sp>
      <p:sp>
        <p:nvSpPr>
          <p:cNvPr id="125" name="Google Shape;125;p39"/>
          <p:cNvSpPr txBox="1"/>
          <p:nvPr>
            <p:ph idx="2" type="body"/>
          </p:nvPr>
        </p:nvSpPr>
        <p:spPr>
          <a:xfrm>
            <a:off x="1113234" y="3257550"/>
            <a:ext cx="7514035" cy="108585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70"/>
              </a:spcBef>
              <a:spcAft>
                <a:spcPts val="0"/>
              </a:spcAft>
              <a:buSzPts val="1958"/>
              <a:buNone/>
              <a:defRPr sz="1350">
                <a:solidFill>
                  <a:schemeClr val="dk1"/>
                </a:solidFill>
              </a:defRPr>
            </a:lvl1pPr>
            <a:lvl2pPr indent="-228600" lvl="1" marL="914400" algn="l">
              <a:lnSpc>
                <a:spcPct val="100000"/>
              </a:lnSpc>
              <a:spcBef>
                <a:spcPts val="450"/>
              </a:spcBef>
              <a:spcAft>
                <a:spcPts val="0"/>
              </a:spcAft>
              <a:buSzPts val="1958"/>
              <a:buNone/>
              <a:defRPr sz="1350">
                <a:solidFill>
                  <a:srgbClr val="919191"/>
                </a:solidFill>
              </a:defRPr>
            </a:lvl2pPr>
            <a:lvl3pPr indent="-228600" lvl="2" marL="1371600" algn="l">
              <a:lnSpc>
                <a:spcPct val="100000"/>
              </a:lnSpc>
              <a:spcBef>
                <a:spcPts val="450"/>
              </a:spcBef>
              <a:spcAft>
                <a:spcPts val="0"/>
              </a:spcAft>
              <a:buSzPts val="1740"/>
              <a:buNone/>
              <a:defRPr sz="1200">
                <a:solidFill>
                  <a:srgbClr val="919191"/>
                </a:solidFill>
              </a:defRPr>
            </a:lvl3pPr>
            <a:lvl4pPr indent="-228600" lvl="3" marL="1828800" algn="l">
              <a:lnSpc>
                <a:spcPct val="100000"/>
              </a:lnSpc>
              <a:spcBef>
                <a:spcPts val="450"/>
              </a:spcBef>
              <a:spcAft>
                <a:spcPts val="0"/>
              </a:spcAft>
              <a:buSzPts val="1523"/>
              <a:buNone/>
              <a:defRPr sz="1050">
                <a:solidFill>
                  <a:srgbClr val="919191"/>
                </a:solidFill>
              </a:defRPr>
            </a:lvl4pPr>
            <a:lvl5pPr indent="-228600" lvl="4" marL="2286000" algn="l">
              <a:lnSpc>
                <a:spcPct val="100000"/>
              </a:lnSpc>
              <a:spcBef>
                <a:spcPts val="450"/>
              </a:spcBef>
              <a:spcAft>
                <a:spcPts val="0"/>
              </a:spcAft>
              <a:buSzPts val="1523"/>
              <a:buNone/>
              <a:defRPr sz="1050">
                <a:solidFill>
                  <a:srgbClr val="919191"/>
                </a:solidFill>
              </a:defRPr>
            </a:lvl5pPr>
            <a:lvl6pPr indent="-228600" lvl="5" marL="2743200" algn="l">
              <a:lnSpc>
                <a:spcPct val="100000"/>
              </a:lnSpc>
              <a:spcBef>
                <a:spcPts val="450"/>
              </a:spcBef>
              <a:spcAft>
                <a:spcPts val="0"/>
              </a:spcAft>
              <a:buSzPts val="1523"/>
              <a:buNone/>
              <a:defRPr sz="1050">
                <a:solidFill>
                  <a:srgbClr val="919191"/>
                </a:solidFill>
              </a:defRPr>
            </a:lvl6pPr>
            <a:lvl7pPr indent="-228600" lvl="6" marL="3200400" algn="l">
              <a:lnSpc>
                <a:spcPct val="100000"/>
              </a:lnSpc>
              <a:spcBef>
                <a:spcPts val="450"/>
              </a:spcBef>
              <a:spcAft>
                <a:spcPts val="0"/>
              </a:spcAft>
              <a:buSzPts val="1523"/>
              <a:buNone/>
              <a:defRPr sz="1050">
                <a:solidFill>
                  <a:srgbClr val="919191"/>
                </a:solidFill>
              </a:defRPr>
            </a:lvl7pPr>
            <a:lvl8pPr indent="-228600" lvl="7" marL="3657600" algn="l">
              <a:lnSpc>
                <a:spcPct val="100000"/>
              </a:lnSpc>
              <a:spcBef>
                <a:spcPts val="450"/>
              </a:spcBef>
              <a:spcAft>
                <a:spcPts val="0"/>
              </a:spcAft>
              <a:buSzPts val="1523"/>
              <a:buNone/>
              <a:defRPr sz="1050">
                <a:solidFill>
                  <a:srgbClr val="919191"/>
                </a:solidFill>
              </a:defRPr>
            </a:lvl8pPr>
            <a:lvl9pPr indent="-228600" lvl="8" marL="4114800" algn="l">
              <a:lnSpc>
                <a:spcPct val="100000"/>
              </a:lnSpc>
              <a:spcBef>
                <a:spcPts val="450"/>
              </a:spcBef>
              <a:spcAft>
                <a:spcPts val="450"/>
              </a:spcAft>
              <a:buSzPts val="1523"/>
              <a:buNone/>
              <a:defRPr sz="1050">
                <a:solidFill>
                  <a:srgbClr val="919191"/>
                </a:solidFill>
              </a:defRPr>
            </a:lvl9pPr>
          </a:lstStyle>
          <a:p/>
        </p:txBody>
      </p:sp>
      <p:sp>
        <p:nvSpPr>
          <p:cNvPr id="126" name="Google Shape;126;p39"/>
          <p:cNvSpPr txBox="1"/>
          <p:nvPr>
            <p:ph idx="10" type="dt"/>
          </p:nvPr>
        </p:nvSpPr>
        <p:spPr>
          <a:xfrm>
            <a:off x="7299492" y="4412457"/>
            <a:ext cx="857250" cy="273844"/>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7" name="Google Shape;127;p39"/>
          <p:cNvSpPr txBox="1"/>
          <p:nvPr>
            <p:ph idx="11" type="ftr"/>
          </p:nvPr>
        </p:nvSpPr>
        <p:spPr>
          <a:xfrm>
            <a:off x="1929210" y="4412457"/>
            <a:ext cx="5313133" cy="27384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8" name="Google Shape;128;p39"/>
          <p:cNvSpPr txBox="1"/>
          <p:nvPr>
            <p:ph idx="12" type="sldNum"/>
          </p:nvPr>
        </p:nvSpPr>
        <p:spPr>
          <a:xfrm>
            <a:off x="8213893" y="4412457"/>
            <a:ext cx="413375" cy="27384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10;縦書きテキスト" type="vertTx">
  <p:cSld name="VERTICAL_TEXT">
    <p:spTree>
      <p:nvGrpSpPr>
        <p:cNvPr id="129" name="Shape 129"/>
        <p:cNvGrpSpPr/>
        <p:nvPr/>
      </p:nvGrpSpPr>
      <p:grpSpPr>
        <a:xfrm>
          <a:off x="0" y="0"/>
          <a:ext cx="0" cy="0"/>
          <a:chOff x="0" y="0"/>
          <a:chExt cx="0" cy="0"/>
        </a:xfrm>
      </p:grpSpPr>
      <p:sp>
        <p:nvSpPr>
          <p:cNvPr id="130" name="Google Shape;130;p40"/>
          <p:cNvSpPr txBox="1"/>
          <p:nvPr>
            <p:ph type="title"/>
          </p:nvPr>
        </p:nvSpPr>
        <p:spPr>
          <a:xfrm>
            <a:off x="1113234" y="514351"/>
            <a:ext cx="7514035" cy="1314449"/>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3000"/>
              <a:buFont typeface="Corbe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40"/>
          <p:cNvSpPr txBox="1"/>
          <p:nvPr>
            <p:ph idx="1" type="body"/>
          </p:nvPr>
        </p:nvSpPr>
        <p:spPr>
          <a:xfrm rot="5400000">
            <a:off x="3698675" y="-585192"/>
            <a:ext cx="2343151" cy="7514035"/>
          </a:xfrm>
          <a:prstGeom prst="rect">
            <a:avLst/>
          </a:prstGeom>
          <a:noFill/>
          <a:ln>
            <a:noFill/>
          </a:ln>
        </p:spPr>
        <p:txBody>
          <a:bodyPr anchorCtr="0" anchor="t" bIns="45700" lIns="91425" spcFirstLastPara="1" rIns="91425" wrap="square" tIns="45700">
            <a:normAutofit/>
          </a:bodyPr>
          <a:lstStyle>
            <a:lvl1pPr indent="-394335" lvl="0" marL="457200" algn="l">
              <a:lnSpc>
                <a:spcPct val="100000"/>
              </a:lnSpc>
              <a:spcBef>
                <a:spcPts val="360"/>
              </a:spcBef>
              <a:spcAft>
                <a:spcPts val="0"/>
              </a:spcAft>
              <a:buSzPts val="2610"/>
              <a:buChar char="•"/>
              <a:defRPr/>
            </a:lvl1pPr>
            <a:lvl2pPr indent="-394335" lvl="1" marL="914400" algn="l">
              <a:lnSpc>
                <a:spcPct val="100000"/>
              </a:lnSpc>
              <a:spcBef>
                <a:spcPts val="450"/>
              </a:spcBef>
              <a:spcAft>
                <a:spcPts val="0"/>
              </a:spcAft>
              <a:buSzPts val="2610"/>
              <a:buChar char="•"/>
              <a:defRPr/>
            </a:lvl2pPr>
            <a:lvl3pPr indent="-394335" lvl="2" marL="1371600" algn="l">
              <a:lnSpc>
                <a:spcPct val="100000"/>
              </a:lnSpc>
              <a:spcBef>
                <a:spcPts val="450"/>
              </a:spcBef>
              <a:spcAft>
                <a:spcPts val="0"/>
              </a:spcAft>
              <a:buSzPts val="2610"/>
              <a:buChar char="•"/>
              <a:defRPr/>
            </a:lvl3pPr>
            <a:lvl4pPr indent="-394335" lvl="3" marL="1828800" algn="l">
              <a:lnSpc>
                <a:spcPct val="100000"/>
              </a:lnSpc>
              <a:spcBef>
                <a:spcPts val="450"/>
              </a:spcBef>
              <a:spcAft>
                <a:spcPts val="0"/>
              </a:spcAft>
              <a:buSzPts val="2610"/>
              <a:buChar char="•"/>
              <a:defRPr/>
            </a:lvl4pPr>
            <a:lvl5pPr indent="-394335" lvl="4" marL="2286000" algn="l">
              <a:lnSpc>
                <a:spcPct val="100000"/>
              </a:lnSpc>
              <a:spcBef>
                <a:spcPts val="450"/>
              </a:spcBef>
              <a:spcAft>
                <a:spcPts val="0"/>
              </a:spcAft>
              <a:buSzPts val="2610"/>
              <a:buChar char="•"/>
              <a:defRPr/>
            </a:lvl5pPr>
            <a:lvl6pPr indent="-394335" lvl="5" marL="2743200" algn="l">
              <a:lnSpc>
                <a:spcPct val="100000"/>
              </a:lnSpc>
              <a:spcBef>
                <a:spcPts val="450"/>
              </a:spcBef>
              <a:spcAft>
                <a:spcPts val="0"/>
              </a:spcAft>
              <a:buSzPts val="2610"/>
              <a:buChar char="•"/>
              <a:defRPr/>
            </a:lvl6pPr>
            <a:lvl7pPr indent="-394335" lvl="6" marL="3200400" algn="l">
              <a:lnSpc>
                <a:spcPct val="100000"/>
              </a:lnSpc>
              <a:spcBef>
                <a:spcPts val="450"/>
              </a:spcBef>
              <a:spcAft>
                <a:spcPts val="0"/>
              </a:spcAft>
              <a:buSzPts val="2610"/>
              <a:buChar char="•"/>
              <a:defRPr/>
            </a:lvl7pPr>
            <a:lvl8pPr indent="-394334" lvl="7" marL="3657600" algn="l">
              <a:lnSpc>
                <a:spcPct val="100000"/>
              </a:lnSpc>
              <a:spcBef>
                <a:spcPts val="450"/>
              </a:spcBef>
              <a:spcAft>
                <a:spcPts val="0"/>
              </a:spcAft>
              <a:buSzPts val="2610"/>
              <a:buChar char="•"/>
              <a:defRPr/>
            </a:lvl8pPr>
            <a:lvl9pPr indent="-394334" lvl="8" marL="4114800" algn="l">
              <a:lnSpc>
                <a:spcPct val="100000"/>
              </a:lnSpc>
              <a:spcBef>
                <a:spcPts val="450"/>
              </a:spcBef>
              <a:spcAft>
                <a:spcPts val="450"/>
              </a:spcAft>
              <a:buSzPts val="2610"/>
              <a:buChar char="•"/>
              <a:defRPr/>
            </a:lvl9pPr>
          </a:lstStyle>
          <a:p/>
        </p:txBody>
      </p:sp>
      <p:sp>
        <p:nvSpPr>
          <p:cNvPr id="132" name="Google Shape;132;p40"/>
          <p:cNvSpPr txBox="1"/>
          <p:nvPr>
            <p:ph idx="10" type="dt"/>
          </p:nvPr>
        </p:nvSpPr>
        <p:spPr>
          <a:xfrm>
            <a:off x="7299492" y="4412457"/>
            <a:ext cx="857250" cy="273844"/>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3" name="Google Shape;133;p40"/>
          <p:cNvSpPr txBox="1"/>
          <p:nvPr>
            <p:ph idx="11" type="ftr"/>
          </p:nvPr>
        </p:nvSpPr>
        <p:spPr>
          <a:xfrm>
            <a:off x="1929210" y="4412457"/>
            <a:ext cx="5313133" cy="27384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4" name="Google Shape;134;p40"/>
          <p:cNvSpPr txBox="1"/>
          <p:nvPr>
            <p:ph idx="12" type="sldNum"/>
          </p:nvPr>
        </p:nvSpPr>
        <p:spPr>
          <a:xfrm>
            <a:off x="8213893" y="4412457"/>
            <a:ext cx="413375" cy="27384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縦書きタイトルと&#10;縦書きテキスト" type="vertTitleAndTx">
  <p:cSld name="VERTICAL_TITLE_AND_VERTICAL_TEXT">
    <p:spTree>
      <p:nvGrpSpPr>
        <p:cNvPr id="135" name="Shape 135"/>
        <p:cNvGrpSpPr/>
        <p:nvPr/>
      </p:nvGrpSpPr>
      <p:grpSpPr>
        <a:xfrm>
          <a:off x="0" y="0"/>
          <a:ext cx="0" cy="0"/>
          <a:chOff x="0" y="0"/>
          <a:chExt cx="0" cy="0"/>
        </a:xfrm>
      </p:grpSpPr>
      <p:sp>
        <p:nvSpPr>
          <p:cNvPr id="136" name="Google Shape;136;p41"/>
          <p:cNvSpPr txBox="1"/>
          <p:nvPr>
            <p:ph type="title"/>
          </p:nvPr>
        </p:nvSpPr>
        <p:spPr>
          <a:xfrm rot="5400000">
            <a:off x="6048856" y="1764986"/>
            <a:ext cx="3829050" cy="1327777"/>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 name="Google Shape;137;p41"/>
          <p:cNvSpPr txBox="1"/>
          <p:nvPr>
            <p:ph idx="1" type="body"/>
          </p:nvPr>
        </p:nvSpPr>
        <p:spPr>
          <a:xfrm rot="5400000">
            <a:off x="2206112" y="-578528"/>
            <a:ext cx="3829050" cy="6014807"/>
          </a:xfrm>
          <a:prstGeom prst="rect">
            <a:avLst/>
          </a:prstGeom>
          <a:noFill/>
          <a:ln>
            <a:noFill/>
          </a:ln>
        </p:spPr>
        <p:txBody>
          <a:bodyPr anchorCtr="0" anchor="t" bIns="45700" lIns="91425" spcFirstLastPara="1" rIns="91425" wrap="square" tIns="45700">
            <a:normAutofit/>
          </a:bodyPr>
          <a:lstStyle>
            <a:lvl1pPr indent="-394335" lvl="0" marL="457200" algn="l">
              <a:lnSpc>
                <a:spcPct val="100000"/>
              </a:lnSpc>
              <a:spcBef>
                <a:spcPts val="360"/>
              </a:spcBef>
              <a:spcAft>
                <a:spcPts val="0"/>
              </a:spcAft>
              <a:buSzPts val="2610"/>
              <a:buChar char="•"/>
              <a:defRPr/>
            </a:lvl1pPr>
            <a:lvl2pPr indent="-394335" lvl="1" marL="914400" algn="l">
              <a:lnSpc>
                <a:spcPct val="100000"/>
              </a:lnSpc>
              <a:spcBef>
                <a:spcPts val="450"/>
              </a:spcBef>
              <a:spcAft>
                <a:spcPts val="0"/>
              </a:spcAft>
              <a:buSzPts val="2610"/>
              <a:buChar char="•"/>
              <a:defRPr/>
            </a:lvl2pPr>
            <a:lvl3pPr indent="-394335" lvl="2" marL="1371600" algn="l">
              <a:lnSpc>
                <a:spcPct val="100000"/>
              </a:lnSpc>
              <a:spcBef>
                <a:spcPts val="450"/>
              </a:spcBef>
              <a:spcAft>
                <a:spcPts val="0"/>
              </a:spcAft>
              <a:buSzPts val="2610"/>
              <a:buChar char="•"/>
              <a:defRPr/>
            </a:lvl3pPr>
            <a:lvl4pPr indent="-394335" lvl="3" marL="1828800" algn="l">
              <a:lnSpc>
                <a:spcPct val="100000"/>
              </a:lnSpc>
              <a:spcBef>
                <a:spcPts val="450"/>
              </a:spcBef>
              <a:spcAft>
                <a:spcPts val="0"/>
              </a:spcAft>
              <a:buSzPts val="2610"/>
              <a:buChar char="•"/>
              <a:defRPr/>
            </a:lvl4pPr>
            <a:lvl5pPr indent="-394335" lvl="4" marL="2286000" algn="l">
              <a:lnSpc>
                <a:spcPct val="100000"/>
              </a:lnSpc>
              <a:spcBef>
                <a:spcPts val="450"/>
              </a:spcBef>
              <a:spcAft>
                <a:spcPts val="0"/>
              </a:spcAft>
              <a:buSzPts val="2610"/>
              <a:buChar char="•"/>
              <a:defRPr/>
            </a:lvl5pPr>
            <a:lvl6pPr indent="-394335" lvl="5" marL="2743200" algn="l">
              <a:lnSpc>
                <a:spcPct val="100000"/>
              </a:lnSpc>
              <a:spcBef>
                <a:spcPts val="450"/>
              </a:spcBef>
              <a:spcAft>
                <a:spcPts val="0"/>
              </a:spcAft>
              <a:buSzPts val="2610"/>
              <a:buChar char="•"/>
              <a:defRPr/>
            </a:lvl6pPr>
            <a:lvl7pPr indent="-394335" lvl="6" marL="3200400" algn="l">
              <a:lnSpc>
                <a:spcPct val="100000"/>
              </a:lnSpc>
              <a:spcBef>
                <a:spcPts val="450"/>
              </a:spcBef>
              <a:spcAft>
                <a:spcPts val="0"/>
              </a:spcAft>
              <a:buSzPts val="2610"/>
              <a:buChar char="•"/>
              <a:defRPr/>
            </a:lvl7pPr>
            <a:lvl8pPr indent="-394334" lvl="7" marL="3657600" algn="l">
              <a:lnSpc>
                <a:spcPct val="100000"/>
              </a:lnSpc>
              <a:spcBef>
                <a:spcPts val="450"/>
              </a:spcBef>
              <a:spcAft>
                <a:spcPts val="0"/>
              </a:spcAft>
              <a:buSzPts val="2610"/>
              <a:buChar char="•"/>
              <a:defRPr/>
            </a:lvl8pPr>
            <a:lvl9pPr indent="-394334" lvl="8" marL="4114800" algn="l">
              <a:lnSpc>
                <a:spcPct val="100000"/>
              </a:lnSpc>
              <a:spcBef>
                <a:spcPts val="450"/>
              </a:spcBef>
              <a:spcAft>
                <a:spcPts val="450"/>
              </a:spcAft>
              <a:buSzPts val="2610"/>
              <a:buChar char="•"/>
              <a:defRPr/>
            </a:lvl9pPr>
          </a:lstStyle>
          <a:p/>
        </p:txBody>
      </p:sp>
      <p:sp>
        <p:nvSpPr>
          <p:cNvPr id="138" name="Google Shape;138;p41"/>
          <p:cNvSpPr txBox="1"/>
          <p:nvPr>
            <p:ph idx="10" type="dt"/>
          </p:nvPr>
        </p:nvSpPr>
        <p:spPr>
          <a:xfrm>
            <a:off x="7299492" y="4412457"/>
            <a:ext cx="857250" cy="273844"/>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9" name="Google Shape;139;p41"/>
          <p:cNvSpPr txBox="1"/>
          <p:nvPr>
            <p:ph idx="11" type="ftr"/>
          </p:nvPr>
        </p:nvSpPr>
        <p:spPr>
          <a:xfrm>
            <a:off x="1929210" y="4412457"/>
            <a:ext cx="5313133" cy="27384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0" name="Google Shape;140;p41"/>
          <p:cNvSpPr txBox="1"/>
          <p:nvPr>
            <p:ph idx="12" type="sldNum"/>
          </p:nvPr>
        </p:nvSpPr>
        <p:spPr>
          <a:xfrm>
            <a:off x="8213893" y="4412457"/>
            <a:ext cx="413375" cy="27384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コンテンツ" type="obj">
  <p:cSld name="OBJECT">
    <p:spTree>
      <p:nvGrpSpPr>
        <p:cNvPr id="33" name="Shape 33"/>
        <p:cNvGrpSpPr/>
        <p:nvPr/>
      </p:nvGrpSpPr>
      <p:grpSpPr>
        <a:xfrm>
          <a:off x="0" y="0"/>
          <a:ext cx="0" cy="0"/>
          <a:chOff x="0" y="0"/>
          <a:chExt cx="0" cy="0"/>
        </a:xfrm>
      </p:grpSpPr>
      <p:sp>
        <p:nvSpPr>
          <p:cNvPr id="34" name="Google Shape;34;p26"/>
          <p:cNvSpPr txBox="1"/>
          <p:nvPr>
            <p:ph type="title"/>
          </p:nvPr>
        </p:nvSpPr>
        <p:spPr>
          <a:xfrm>
            <a:off x="1113234" y="514351"/>
            <a:ext cx="7514035" cy="1314449"/>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26"/>
          <p:cNvSpPr txBox="1"/>
          <p:nvPr>
            <p:ph idx="1" type="body"/>
          </p:nvPr>
        </p:nvSpPr>
        <p:spPr>
          <a:xfrm>
            <a:off x="1113233" y="2000250"/>
            <a:ext cx="7514035" cy="2343151"/>
          </a:xfrm>
          <a:prstGeom prst="rect">
            <a:avLst/>
          </a:prstGeom>
          <a:noFill/>
          <a:ln>
            <a:noFill/>
          </a:ln>
        </p:spPr>
        <p:txBody>
          <a:bodyPr anchorCtr="0" anchor="ctr" bIns="45700" lIns="91425" spcFirstLastPara="1" rIns="91425" wrap="square" tIns="45700">
            <a:normAutofit/>
          </a:bodyPr>
          <a:lstStyle>
            <a:lvl1pPr indent="-394335" lvl="0" marL="457200" algn="l">
              <a:lnSpc>
                <a:spcPct val="100000"/>
              </a:lnSpc>
              <a:spcBef>
                <a:spcPts val="360"/>
              </a:spcBef>
              <a:spcAft>
                <a:spcPts val="0"/>
              </a:spcAft>
              <a:buSzPts val="2610"/>
              <a:buChar char="•"/>
              <a:defRPr/>
            </a:lvl1pPr>
            <a:lvl2pPr indent="-394335" lvl="1" marL="914400" algn="l">
              <a:lnSpc>
                <a:spcPct val="100000"/>
              </a:lnSpc>
              <a:spcBef>
                <a:spcPts val="450"/>
              </a:spcBef>
              <a:spcAft>
                <a:spcPts val="0"/>
              </a:spcAft>
              <a:buSzPts val="2610"/>
              <a:buChar char="•"/>
              <a:defRPr/>
            </a:lvl2pPr>
            <a:lvl3pPr indent="-394335" lvl="2" marL="1371600" algn="l">
              <a:lnSpc>
                <a:spcPct val="100000"/>
              </a:lnSpc>
              <a:spcBef>
                <a:spcPts val="450"/>
              </a:spcBef>
              <a:spcAft>
                <a:spcPts val="0"/>
              </a:spcAft>
              <a:buSzPts val="2610"/>
              <a:buChar char="•"/>
              <a:defRPr/>
            </a:lvl3pPr>
            <a:lvl4pPr indent="-394335" lvl="3" marL="1828800" algn="l">
              <a:lnSpc>
                <a:spcPct val="100000"/>
              </a:lnSpc>
              <a:spcBef>
                <a:spcPts val="450"/>
              </a:spcBef>
              <a:spcAft>
                <a:spcPts val="0"/>
              </a:spcAft>
              <a:buSzPts val="2610"/>
              <a:buChar char="•"/>
              <a:defRPr/>
            </a:lvl4pPr>
            <a:lvl5pPr indent="-394335" lvl="4" marL="2286000" algn="l">
              <a:lnSpc>
                <a:spcPct val="100000"/>
              </a:lnSpc>
              <a:spcBef>
                <a:spcPts val="450"/>
              </a:spcBef>
              <a:spcAft>
                <a:spcPts val="0"/>
              </a:spcAft>
              <a:buSzPts val="2610"/>
              <a:buChar char="•"/>
              <a:defRPr/>
            </a:lvl5pPr>
            <a:lvl6pPr indent="-394335" lvl="5" marL="2743200" algn="l">
              <a:lnSpc>
                <a:spcPct val="100000"/>
              </a:lnSpc>
              <a:spcBef>
                <a:spcPts val="450"/>
              </a:spcBef>
              <a:spcAft>
                <a:spcPts val="0"/>
              </a:spcAft>
              <a:buSzPts val="2610"/>
              <a:buChar char="•"/>
              <a:defRPr/>
            </a:lvl6pPr>
            <a:lvl7pPr indent="-394335" lvl="6" marL="3200400" algn="l">
              <a:lnSpc>
                <a:spcPct val="100000"/>
              </a:lnSpc>
              <a:spcBef>
                <a:spcPts val="450"/>
              </a:spcBef>
              <a:spcAft>
                <a:spcPts val="0"/>
              </a:spcAft>
              <a:buSzPts val="2610"/>
              <a:buChar char="•"/>
              <a:defRPr/>
            </a:lvl7pPr>
            <a:lvl8pPr indent="-394334" lvl="7" marL="3657600" algn="l">
              <a:lnSpc>
                <a:spcPct val="100000"/>
              </a:lnSpc>
              <a:spcBef>
                <a:spcPts val="450"/>
              </a:spcBef>
              <a:spcAft>
                <a:spcPts val="0"/>
              </a:spcAft>
              <a:buSzPts val="2610"/>
              <a:buChar char="•"/>
              <a:defRPr/>
            </a:lvl8pPr>
            <a:lvl9pPr indent="-394334" lvl="8" marL="4114800" algn="l">
              <a:lnSpc>
                <a:spcPct val="100000"/>
              </a:lnSpc>
              <a:spcBef>
                <a:spcPts val="450"/>
              </a:spcBef>
              <a:spcAft>
                <a:spcPts val="450"/>
              </a:spcAft>
              <a:buSzPts val="2610"/>
              <a:buChar char="•"/>
              <a:defRPr/>
            </a:lvl9pPr>
          </a:lstStyle>
          <a:p/>
        </p:txBody>
      </p:sp>
      <p:sp>
        <p:nvSpPr>
          <p:cNvPr id="36" name="Google Shape;36;p26"/>
          <p:cNvSpPr txBox="1"/>
          <p:nvPr>
            <p:ph idx="10" type="dt"/>
          </p:nvPr>
        </p:nvSpPr>
        <p:spPr>
          <a:xfrm>
            <a:off x="7299492" y="4412457"/>
            <a:ext cx="857250" cy="273844"/>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26"/>
          <p:cNvSpPr txBox="1"/>
          <p:nvPr>
            <p:ph idx="11" type="ftr"/>
          </p:nvPr>
        </p:nvSpPr>
        <p:spPr>
          <a:xfrm>
            <a:off x="1929210" y="4412457"/>
            <a:ext cx="5313133" cy="27384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26"/>
          <p:cNvSpPr txBox="1"/>
          <p:nvPr>
            <p:ph idx="12" type="sldNum"/>
          </p:nvPr>
        </p:nvSpPr>
        <p:spPr>
          <a:xfrm>
            <a:off x="8213893" y="4400349"/>
            <a:ext cx="413375" cy="27384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白紙" type="blank">
  <p:cSld name="BLANK">
    <p:spTree>
      <p:nvGrpSpPr>
        <p:cNvPr id="39" name="Shape 39"/>
        <p:cNvGrpSpPr/>
        <p:nvPr/>
      </p:nvGrpSpPr>
      <p:grpSpPr>
        <a:xfrm>
          <a:off x="0" y="0"/>
          <a:ext cx="0" cy="0"/>
          <a:chOff x="0" y="0"/>
          <a:chExt cx="0" cy="0"/>
        </a:xfrm>
      </p:grpSpPr>
      <p:sp>
        <p:nvSpPr>
          <p:cNvPr id="40" name="Google Shape;40;p27"/>
          <p:cNvSpPr txBox="1"/>
          <p:nvPr>
            <p:ph idx="10" type="dt"/>
          </p:nvPr>
        </p:nvSpPr>
        <p:spPr>
          <a:xfrm>
            <a:off x="7299492" y="4412457"/>
            <a:ext cx="857250" cy="273844"/>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27"/>
          <p:cNvSpPr txBox="1"/>
          <p:nvPr>
            <p:ph idx="11" type="ftr"/>
          </p:nvPr>
        </p:nvSpPr>
        <p:spPr>
          <a:xfrm>
            <a:off x="1929210" y="4412457"/>
            <a:ext cx="5313133" cy="27384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7"/>
          <p:cNvSpPr txBox="1"/>
          <p:nvPr>
            <p:ph idx="12" type="sldNum"/>
          </p:nvPr>
        </p:nvSpPr>
        <p:spPr>
          <a:xfrm>
            <a:off x="8213893" y="4412457"/>
            <a:ext cx="413375" cy="27384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セクション見出し" type="secHead">
  <p:cSld name="SECTION_HEADER">
    <p:spTree>
      <p:nvGrpSpPr>
        <p:cNvPr id="43" name="Shape 43"/>
        <p:cNvGrpSpPr/>
        <p:nvPr/>
      </p:nvGrpSpPr>
      <p:grpSpPr>
        <a:xfrm>
          <a:off x="0" y="0"/>
          <a:ext cx="0" cy="0"/>
          <a:chOff x="0" y="0"/>
          <a:chExt cx="0" cy="0"/>
        </a:xfrm>
      </p:grpSpPr>
      <p:sp>
        <p:nvSpPr>
          <p:cNvPr id="44" name="Google Shape;44;p28"/>
          <p:cNvSpPr txBox="1"/>
          <p:nvPr>
            <p:ph type="title"/>
          </p:nvPr>
        </p:nvSpPr>
        <p:spPr>
          <a:xfrm>
            <a:off x="1929210" y="2000249"/>
            <a:ext cx="6698060" cy="1582787"/>
          </a:xfrm>
          <a:prstGeom prst="rect">
            <a:avLst/>
          </a:prstGeom>
          <a:noFill/>
          <a:ln>
            <a:noFill/>
          </a:ln>
        </p:spPr>
        <p:txBody>
          <a:bodyPr anchorCtr="0" anchor="b" bIns="45700" lIns="91425" spcFirstLastPara="1" rIns="91425" wrap="square" tIns="45700">
            <a:normAutofit/>
          </a:bodyPr>
          <a:lstStyle>
            <a:lvl1pPr lvl="0" algn="r">
              <a:lnSpc>
                <a:spcPct val="100000"/>
              </a:lnSpc>
              <a:spcBef>
                <a:spcPts val="0"/>
              </a:spcBef>
              <a:spcAft>
                <a:spcPts val="0"/>
              </a:spcAft>
              <a:buClr>
                <a:schemeClr val="dk1"/>
              </a:buClr>
              <a:buSzPts val="3000"/>
              <a:buFont typeface="Corbel"/>
              <a:buNone/>
              <a:defRPr b="0" sz="3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28"/>
          <p:cNvSpPr txBox="1"/>
          <p:nvPr>
            <p:ph idx="1" type="body"/>
          </p:nvPr>
        </p:nvSpPr>
        <p:spPr>
          <a:xfrm>
            <a:off x="1929209" y="3583036"/>
            <a:ext cx="6698061" cy="645300"/>
          </a:xfrm>
          <a:prstGeom prst="rect">
            <a:avLst/>
          </a:prstGeom>
          <a:noFill/>
          <a:ln>
            <a:noFill/>
          </a:ln>
        </p:spPr>
        <p:txBody>
          <a:bodyPr anchorCtr="0" anchor="t" bIns="45700" lIns="91425" spcFirstLastPara="1" rIns="91425" wrap="square" tIns="45700">
            <a:normAutofit/>
          </a:bodyPr>
          <a:lstStyle>
            <a:lvl1pPr indent="-228600" lvl="0" marL="457200" algn="r">
              <a:lnSpc>
                <a:spcPct val="100000"/>
              </a:lnSpc>
              <a:spcBef>
                <a:spcPts val="300"/>
              </a:spcBef>
              <a:spcAft>
                <a:spcPts val="0"/>
              </a:spcAft>
              <a:buSzPts val="2175"/>
              <a:buNone/>
              <a:defRPr sz="1500">
                <a:solidFill>
                  <a:schemeClr val="dk1"/>
                </a:solidFill>
              </a:defRPr>
            </a:lvl1pPr>
            <a:lvl2pPr indent="-228600" lvl="1" marL="914400" algn="l">
              <a:lnSpc>
                <a:spcPct val="100000"/>
              </a:lnSpc>
              <a:spcBef>
                <a:spcPts val="450"/>
              </a:spcBef>
              <a:spcAft>
                <a:spcPts val="0"/>
              </a:spcAft>
              <a:buSzPts val="1958"/>
              <a:buNone/>
              <a:defRPr sz="1350">
                <a:solidFill>
                  <a:srgbClr val="919191"/>
                </a:solidFill>
              </a:defRPr>
            </a:lvl2pPr>
            <a:lvl3pPr indent="-228600" lvl="2" marL="1371600" algn="l">
              <a:lnSpc>
                <a:spcPct val="100000"/>
              </a:lnSpc>
              <a:spcBef>
                <a:spcPts val="450"/>
              </a:spcBef>
              <a:spcAft>
                <a:spcPts val="0"/>
              </a:spcAft>
              <a:buSzPts val="1740"/>
              <a:buNone/>
              <a:defRPr sz="1200">
                <a:solidFill>
                  <a:srgbClr val="919191"/>
                </a:solidFill>
              </a:defRPr>
            </a:lvl3pPr>
            <a:lvl4pPr indent="-228600" lvl="3" marL="1828800" algn="l">
              <a:lnSpc>
                <a:spcPct val="100000"/>
              </a:lnSpc>
              <a:spcBef>
                <a:spcPts val="450"/>
              </a:spcBef>
              <a:spcAft>
                <a:spcPts val="0"/>
              </a:spcAft>
              <a:buSzPts val="1523"/>
              <a:buNone/>
              <a:defRPr sz="1050">
                <a:solidFill>
                  <a:srgbClr val="919191"/>
                </a:solidFill>
              </a:defRPr>
            </a:lvl4pPr>
            <a:lvl5pPr indent="-228600" lvl="4" marL="2286000" algn="l">
              <a:lnSpc>
                <a:spcPct val="100000"/>
              </a:lnSpc>
              <a:spcBef>
                <a:spcPts val="450"/>
              </a:spcBef>
              <a:spcAft>
                <a:spcPts val="0"/>
              </a:spcAft>
              <a:buSzPts val="1523"/>
              <a:buNone/>
              <a:defRPr sz="1050">
                <a:solidFill>
                  <a:srgbClr val="919191"/>
                </a:solidFill>
              </a:defRPr>
            </a:lvl5pPr>
            <a:lvl6pPr indent="-228600" lvl="5" marL="2743200" algn="l">
              <a:lnSpc>
                <a:spcPct val="100000"/>
              </a:lnSpc>
              <a:spcBef>
                <a:spcPts val="450"/>
              </a:spcBef>
              <a:spcAft>
                <a:spcPts val="0"/>
              </a:spcAft>
              <a:buSzPts val="1523"/>
              <a:buNone/>
              <a:defRPr sz="1050">
                <a:solidFill>
                  <a:srgbClr val="919191"/>
                </a:solidFill>
              </a:defRPr>
            </a:lvl6pPr>
            <a:lvl7pPr indent="-228600" lvl="6" marL="3200400" algn="l">
              <a:lnSpc>
                <a:spcPct val="100000"/>
              </a:lnSpc>
              <a:spcBef>
                <a:spcPts val="450"/>
              </a:spcBef>
              <a:spcAft>
                <a:spcPts val="0"/>
              </a:spcAft>
              <a:buSzPts val="1523"/>
              <a:buNone/>
              <a:defRPr sz="1050">
                <a:solidFill>
                  <a:srgbClr val="919191"/>
                </a:solidFill>
              </a:defRPr>
            </a:lvl7pPr>
            <a:lvl8pPr indent="-228600" lvl="7" marL="3657600" algn="l">
              <a:lnSpc>
                <a:spcPct val="100000"/>
              </a:lnSpc>
              <a:spcBef>
                <a:spcPts val="450"/>
              </a:spcBef>
              <a:spcAft>
                <a:spcPts val="0"/>
              </a:spcAft>
              <a:buSzPts val="1523"/>
              <a:buNone/>
              <a:defRPr sz="1050">
                <a:solidFill>
                  <a:srgbClr val="919191"/>
                </a:solidFill>
              </a:defRPr>
            </a:lvl8pPr>
            <a:lvl9pPr indent="-228600" lvl="8" marL="4114800" algn="l">
              <a:lnSpc>
                <a:spcPct val="100000"/>
              </a:lnSpc>
              <a:spcBef>
                <a:spcPts val="450"/>
              </a:spcBef>
              <a:spcAft>
                <a:spcPts val="450"/>
              </a:spcAft>
              <a:buSzPts val="1523"/>
              <a:buNone/>
              <a:defRPr sz="1050">
                <a:solidFill>
                  <a:srgbClr val="919191"/>
                </a:solidFill>
              </a:defRPr>
            </a:lvl9pPr>
          </a:lstStyle>
          <a:p/>
        </p:txBody>
      </p:sp>
      <p:sp>
        <p:nvSpPr>
          <p:cNvPr id="46" name="Google Shape;46;p28"/>
          <p:cNvSpPr txBox="1"/>
          <p:nvPr>
            <p:ph idx="10" type="dt"/>
          </p:nvPr>
        </p:nvSpPr>
        <p:spPr>
          <a:xfrm>
            <a:off x="7299492" y="4412457"/>
            <a:ext cx="857250" cy="273844"/>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8"/>
          <p:cNvSpPr txBox="1"/>
          <p:nvPr>
            <p:ph idx="11" type="ftr"/>
          </p:nvPr>
        </p:nvSpPr>
        <p:spPr>
          <a:xfrm>
            <a:off x="1929210" y="4412457"/>
            <a:ext cx="5313133" cy="27384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28"/>
          <p:cNvSpPr txBox="1"/>
          <p:nvPr>
            <p:ph idx="12" type="sldNum"/>
          </p:nvPr>
        </p:nvSpPr>
        <p:spPr>
          <a:xfrm>
            <a:off x="8213893" y="4412457"/>
            <a:ext cx="413375" cy="27384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つのコンテンツ" type="twoObj">
  <p:cSld name="TWO_OBJECTS">
    <p:spTree>
      <p:nvGrpSpPr>
        <p:cNvPr id="49" name="Shape 49"/>
        <p:cNvGrpSpPr/>
        <p:nvPr/>
      </p:nvGrpSpPr>
      <p:grpSpPr>
        <a:xfrm>
          <a:off x="0" y="0"/>
          <a:ext cx="0" cy="0"/>
          <a:chOff x="0" y="0"/>
          <a:chExt cx="0" cy="0"/>
        </a:xfrm>
      </p:grpSpPr>
      <p:sp>
        <p:nvSpPr>
          <p:cNvPr id="50" name="Google Shape;50;p29"/>
          <p:cNvSpPr txBox="1"/>
          <p:nvPr>
            <p:ph type="title"/>
          </p:nvPr>
        </p:nvSpPr>
        <p:spPr>
          <a:xfrm>
            <a:off x="1113234" y="514351"/>
            <a:ext cx="7514035" cy="1314449"/>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29"/>
          <p:cNvSpPr txBox="1"/>
          <p:nvPr>
            <p:ph idx="1" type="body"/>
          </p:nvPr>
        </p:nvSpPr>
        <p:spPr>
          <a:xfrm>
            <a:off x="1113235" y="2000250"/>
            <a:ext cx="3671291" cy="2343151"/>
          </a:xfrm>
          <a:prstGeom prst="rect">
            <a:avLst/>
          </a:prstGeom>
          <a:noFill/>
          <a:ln>
            <a:noFill/>
          </a:ln>
        </p:spPr>
        <p:txBody>
          <a:bodyPr anchorCtr="0" anchor="ctr" bIns="45700" lIns="91425" spcFirstLastPara="1" rIns="91425" wrap="square" tIns="45700">
            <a:normAutofit/>
          </a:bodyPr>
          <a:lstStyle>
            <a:lvl1pPr indent="-352933" lvl="0" marL="457200" algn="l">
              <a:lnSpc>
                <a:spcPct val="100000"/>
              </a:lnSpc>
              <a:spcBef>
                <a:spcPts val="270"/>
              </a:spcBef>
              <a:spcAft>
                <a:spcPts val="0"/>
              </a:spcAft>
              <a:buSzPts val="1958"/>
              <a:buChar char="•"/>
              <a:defRPr sz="1350"/>
            </a:lvl1pPr>
            <a:lvl2pPr indent="-339090" lvl="1" marL="914400" algn="l">
              <a:lnSpc>
                <a:spcPct val="100000"/>
              </a:lnSpc>
              <a:spcBef>
                <a:spcPts val="450"/>
              </a:spcBef>
              <a:spcAft>
                <a:spcPts val="0"/>
              </a:spcAft>
              <a:buSzPts val="1740"/>
              <a:buChar char="•"/>
              <a:defRPr sz="1200"/>
            </a:lvl2pPr>
            <a:lvl3pPr indent="-325310" lvl="2" marL="1371600" algn="l">
              <a:lnSpc>
                <a:spcPct val="100000"/>
              </a:lnSpc>
              <a:spcBef>
                <a:spcPts val="450"/>
              </a:spcBef>
              <a:spcAft>
                <a:spcPts val="0"/>
              </a:spcAft>
              <a:buSzPts val="1523"/>
              <a:buChar char="•"/>
              <a:defRPr sz="1050"/>
            </a:lvl3pPr>
            <a:lvl4pPr indent="-311467" lvl="3" marL="1828800" algn="l">
              <a:lnSpc>
                <a:spcPct val="100000"/>
              </a:lnSpc>
              <a:spcBef>
                <a:spcPts val="450"/>
              </a:spcBef>
              <a:spcAft>
                <a:spcPts val="0"/>
              </a:spcAft>
              <a:buSzPts val="1305"/>
              <a:buChar char="•"/>
              <a:defRPr sz="900"/>
            </a:lvl4pPr>
            <a:lvl5pPr indent="-311467" lvl="4" marL="2286000" algn="l">
              <a:lnSpc>
                <a:spcPct val="100000"/>
              </a:lnSpc>
              <a:spcBef>
                <a:spcPts val="450"/>
              </a:spcBef>
              <a:spcAft>
                <a:spcPts val="0"/>
              </a:spcAft>
              <a:buSzPts val="1305"/>
              <a:buChar char="•"/>
              <a:defRPr sz="900"/>
            </a:lvl5pPr>
            <a:lvl6pPr indent="-311467" lvl="5" marL="2743200" algn="l">
              <a:lnSpc>
                <a:spcPct val="100000"/>
              </a:lnSpc>
              <a:spcBef>
                <a:spcPts val="450"/>
              </a:spcBef>
              <a:spcAft>
                <a:spcPts val="0"/>
              </a:spcAft>
              <a:buSzPts val="1305"/>
              <a:buChar char="•"/>
              <a:defRPr sz="900"/>
            </a:lvl6pPr>
            <a:lvl7pPr indent="-311467" lvl="6" marL="3200400" algn="l">
              <a:lnSpc>
                <a:spcPct val="100000"/>
              </a:lnSpc>
              <a:spcBef>
                <a:spcPts val="450"/>
              </a:spcBef>
              <a:spcAft>
                <a:spcPts val="0"/>
              </a:spcAft>
              <a:buSzPts val="1305"/>
              <a:buChar char="•"/>
              <a:defRPr sz="900"/>
            </a:lvl7pPr>
            <a:lvl8pPr indent="-311467" lvl="7" marL="3657600" algn="l">
              <a:lnSpc>
                <a:spcPct val="100000"/>
              </a:lnSpc>
              <a:spcBef>
                <a:spcPts val="450"/>
              </a:spcBef>
              <a:spcAft>
                <a:spcPts val="0"/>
              </a:spcAft>
              <a:buSzPts val="1305"/>
              <a:buChar char="•"/>
              <a:defRPr sz="900"/>
            </a:lvl8pPr>
            <a:lvl9pPr indent="-311467" lvl="8" marL="4114800" algn="l">
              <a:lnSpc>
                <a:spcPct val="100000"/>
              </a:lnSpc>
              <a:spcBef>
                <a:spcPts val="450"/>
              </a:spcBef>
              <a:spcAft>
                <a:spcPts val="450"/>
              </a:spcAft>
              <a:buSzPts val="1305"/>
              <a:buChar char="•"/>
              <a:defRPr sz="900"/>
            </a:lvl9pPr>
          </a:lstStyle>
          <a:p/>
        </p:txBody>
      </p:sp>
      <p:sp>
        <p:nvSpPr>
          <p:cNvPr id="52" name="Google Shape;52;p29"/>
          <p:cNvSpPr txBox="1"/>
          <p:nvPr>
            <p:ph idx="2" type="body"/>
          </p:nvPr>
        </p:nvSpPr>
        <p:spPr>
          <a:xfrm>
            <a:off x="4955975" y="2000250"/>
            <a:ext cx="3671292" cy="2343150"/>
          </a:xfrm>
          <a:prstGeom prst="rect">
            <a:avLst/>
          </a:prstGeom>
          <a:noFill/>
          <a:ln>
            <a:noFill/>
          </a:ln>
        </p:spPr>
        <p:txBody>
          <a:bodyPr anchorCtr="0" anchor="ctr" bIns="45700" lIns="91425" spcFirstLastPara="1" rIns="91425" wrap="square" tIns="45700">
            <a:normAutofit/>
          </a:bodyPr>
          <a:lstStyle>
            <a:lvl1pPr indent="-352933" lvl="0" marL="457200" algn="l">
              <a:lnSpc>
                <a:spcPct val="100000"/>
              </a:lnSpc>
              <a:spcBef>
                <a:spcPts val="270"/>
              </a:spcBef>
              <a:spcAft>
                <a:spcPts val="0"/>
              </a:spcAft>
              <a:buSzPts val="1958"/>
              <a:buChar char="•"/>
              <a:defRPr sz="1350"/>
            </a:lvl1pPr>
            <a:lvl2pPr indent="-339090" lvl="1" marL="914400" algn="l">
              <a:lnSpc>
                <a:spcPct val="100000"/>
              </a:lnSpc>
              <a:spcBef>
                <a:spcPts val="450"/>
              </a:spcBef>
              <a:spcAft>
                <a:spcPts val="0"/>
              </a:spcAft>
              <a:buSzPts val="1740"/>
              <a:buChar char="•"/>
              <a:defRPr sz="1200"/>
            </a:lvl2pPr>
            <a:lvl3pPr indent="-325310" lvl="2" marL="1371600" algn="l">
              <a:lnSpc>
                <a:spcPct val="100000"/>
              </a:lnSpc>
              <a:spcBef>
                <a:spcPts val="450"/>
              </a:spcBef>
              <a:spcAft>
                <a:spcPts val="0"/>
              </a:spcAft>
              <a:buSzPts val="1523"/>
              <a:buChar char="•"/>
              <a:defRPr sz="1050"/>
            </a:lvl3pPr>
            <a:lvl4pPr indent="-311467" lvl="3" marL="1828800" algn="l">
              <a:lnSpc>
                <a:spcPct val="100000"/>
              </a:lnSpc>
              <a:spcBef>
                <a:spcPts val="450"/>
              </a:spcBef>
              <a:spcAft>
                <a:spcPts val="0"/>
              </a:spcAft>
              <a:buSzPts val="1305"/>
              <a:buChar char="•"/>
              <a:defRPr sz="900"/>
            </a:lvl4pPr>
            <a:lvl5pPr indent="-311467" lvl="4" marL="2286000" algn="l">
              <a:lnSpc>
                <a:spcPct val="100000"/>
              </a:lnSpc>
              <a:spcBef>
                <a:spcPts val="450"/>
              </a:spcBef>
              <a:spcAft>
                <a:spcPts val="0"/>
              </a:spcAft>
              <a:buSzPts val="1305"/>
              <a:buChar char="•"/>
              <a:defRPr sz="900"/>
            </a:lvl5pPr>
            <a:lvl6pPr indent="-311467" lvl="5" marL="2743200" algn="l">
              <a:lnSpc>
                <a:spcPct val="100000"/>
              </a:lnSpc>
              <a:spcBef>
                <a:spcPts val="450"/>
              </a:spcBef>
              <a:spcAft>
                <a:spcPts val="0"/>
              </a:spcAft>
              <a:buSzPts val="1305"/>
              <a:buChar char="•"/>
              <a:defRPr sz="900"/>
            </a:lvl6pPr>
            <a:lvl7pPr indent="-311467" lvl="6" marL="3200400" algn="l">
              <a:lnSpc>
                <a:spcPct val="100000"/>
              </a:lnSpc>
              <a:spcBef>
                <a:spcPts val="450"/>
              </a:spcBef>
              <a:spcAft>
                <a:spcPts val="0"/>
              </a:spcAft>
              <a:buSzPts val="1305"/>
              <a:buChar char="•"/>
              <a:defRPr sz="900"/>
            </a:lvl7pPr>
            <a:lvl8pPr indent="-311467" lvl="7" marL="3657600" algn="l">
              <a:lnSpc>
                <a:spcPct val="100000"/>
              </a:lnSpc>
              <a:spcBef>
                <a:spcPts val="450"/>
              </a:spcBef>
              <a:spcAft>
                <a:spcPts val="0"/>
              </a:spcAft>
              <a:buSzPts val="1305"/>
              <a:buChar char="•"/>
              <a:defRPr sz="900"/>
            </a:lvl8pPr>
            <a:lvl9pPr indent="-311467" lvl="8" marL="4114800" algn="l">
              <a:lnSpc>
                <a:spcPct val="100000"/>
              </a:lnSpc>
              <a:spcBef>
                <a:spcPts val="450"/>
              </a:spcBef>
              <a:spcAft>
                <a:spcPts val="450"/>
              </a:spcAft>
              <a:buSzPts val="1305"/>
              <a:buChar char="•"/>
              <a:defRPr sz="900"/>
            </a:lvl9pPr>
          </a:lstStyle>
          <a:p/>
        </p:txBody>
      </p:sp>
      <p:sp>
        <p:nvSpPr>
          <p:cNvPr id="53" name="Google Shape;53;p29"/>
          <p:cNvSpPr txBox="1"/>
          <p:nvPr>
            <p:ph idx="10" type="dt"/>
          </p:nvPr>
        </p:nvSpPr>
        <p:spPr>
          <a:xfrm>
            <a:off x="7299492" y="4412457"/>
            <a:ext cx="857250" cy="273844"/>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29"/>
          <p:cNvSpPr txBox="1"/>
          <p:nvPr>
            <p:ph idx="11" type="ftr"/>
          </p:nvPr>
        </p:nvSpPr>
        <p:spPr>
          <a:xfrm>
            <a:off x="1929210" y="4412457"/>
            <a:ext cx="5313133" cy="27384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29"/>
          <p:cNvSpPr txBox="1"/>
          <p:nvPr>
            <p:ph idx="12" type="sldNum"/>
          </p:nvPr>
        </p:nvSpPr>
        <p:spPr>
          <a:xfrm>
            <a:off x="8213893" y="4412457"/>
            <a:ext cx="413375" cy="27384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較" type="twoTxTwoObj">
  <p:cSld name="TWO_OBJECTS_WITH_TEXT">
    <p:spTree>
      <p:nvGrpSpPr>
        <p:cNvPr id="56" name="Shape 56"/>
        <p:cNvGrpSpPr/>
        <p:nvPr/>
      </p:nvGrpSpPr>
      <p:grpSpPr>
        <a:xfrm>
          <a:off x="0" y="0"/>
          <a:ext cx="0" cy="0"/>
          <a:chOff x="0" y="0"/>
          <a:chExt cx="0" cy="0"/>
        </a:xfrm>
      </p:grpSpPr>
      <p:sp>
        <p:nvSpPr>
          <p:cNvPr id="57" name="Google Shape;57;p30"/>
          <p:cNvSpPr txBox="1"/>
          <p:nvPr>
            <p:ph type="title"/>
          </p:nvPr>
        </p:nvSpPr>
        <p:spPr>
          <a:xfrm>
            <a:off x="1113234" y="514351"/>
            <a:ext cx="7514035" cy="1314449"/>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3000"/>
              <a:buFont typeface="Corbe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30"/>
          <p:cNvSpPr txBox="1"/>
          <p:nvPr>
            <p:ph idx="1" type="body"/>
          </p:nvPr>
        </p:nvSpPr>
        <p:spPr>
          <a:xfrm>
            <a:off x="1329134" y="1993900"/>
            <a:ext cx="3455391" cy="432197"/>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20"/>
              </a:spcBef>
              <a:spcAft>
                <a:spcPts val="0"/>
              </a:spcAft>
              <a:buSzPts val="3045"/>
              <a:buNone/>
              <a:defRPr b="0" sz="2100">
                <a:solidFill>
                  <a:srgbClr val="BF0000"/>
                </a:solidFill>
              </a:defRPr>
            </a:lvl1pPr>
            <a:lvl2pPr indent="-228600" lvl="1" marL="914400" algn="l">
              <a:lnSpc>
                <a:spcPct val="100000"/>
              </a:lnSpc>
              <a:spcBef>
                <a:spcPts val="450"/>
              </a:spcBef>
              <a:spcAft>
                <a:spcPts val="0"/>
              </a:spcAft>
              <a:buSzPts val="2175"/>
              <a:buNone/>
              <a:defRPr b="1" sz="1500"/>
            </a:lvl2pPr>
            <a:lvl3pPr indent="-228600" lvl="2" marL="1371600" algn="l">
              <a:lnSpc>
                <a:spcPct val="100000"/>
              </a:lnSpc>
              <a:spcBef>
                <a:spcPts val="450"/>
              </a:spcBef>
              <a:spcAft>
                <a:spcPts val="0"/>
              </a:spcAft>
              <a:buSzPts val="1958"/>
              <a:buNone/>
              <a:defRPr b="1" sz="1350"/>
            </a:lvl3pPr>
            <a:lvl4pPr indent="-228600" lvl="3" marL="1828800" algn="l">
              <a:lnSpc>
                <a:spcPct val="100000"/>
              </a:lnSpc>
              <a:spcBef>
                <a:spcPts val="450"/>
              </a:spcBef>
              <a:spcAft>
                <a:spcPts val="0"/>
              </a:spcAft>
              <a:buSzPts val="1740"/>
              <a:buNone/>
              <a:defRPr b="1" sz="1200"/>
            </a:lvl4pPr>
            <a:lvl5pPr indent="-228600" lvl="4" marL="2286000" algn="l">
              <a:lnSpc>
                <a:spcPct val="100000"/>
              </a:lnSpc>
              <a:spcBef>
                <a:spcPts val="450"/>
              </a:spcBef>
              <a:spcAft>
                <a:spcPts val="0"/>
              </a:spcAft>
              <a:buSzPts val="1740"/>
              <a:buNone/>
              <a:defRPr b="1" sz="1200"/>
            </a:lvl5pPr>
            <a:lvl6pPr indent="-228600" lvl="5" marL="2743200" algn="l">
              <a:lnSpc>
                <a:spcPct val="100000"/>
              </a:lnSpc>
              <a:spcBef>
                <a:spcPts val="450"/>
              </a:spcBef>
              <a:spcAft>
                <a:spcPts val="0"/>
              </a:spcAft>
              <a:buSzPts val="1740"/>
              <a:buNone/>
              <a:defRPr b="1" sz="1200"/>
            </a:lvl6pPr>
            <a:lvl7pPr indent="-228600" lvl="6" marL="3200400" algn="l">
              <a:lnSpc>
                <a:spcPct val="100000"/>
              </a:lnSpc>
              <a:spcBef>
                <a:spcPts val="450"/>
              </a:spcBef>
              <a:spcAft>
                <a:spcPts val="0"/>
              </a:spcAft>
              <a:buSzPts val="1740"/>
              <a:buNone/>
              <a:defRPr b="1" sz="1200"/>
            </a:lvl7pPr>
            <a:lvl8pPr indent="-228600" lvl="7" marL="3657600" algn="l">
              <a:lnSpc>
                <a:spcPct val="100000"/>
              </a:lnSpc>
              <a:spcBef>
                <a:spcPts val="450"/>
              </a:spcBef>
              <a:spcAft>
                <a:spcPts val="0"/>
              </a:spcAft>
              <a:buSzPts val="1740"/>
              <a:buNone/>
              <a:defRPr b="1" sz="1200"/>
            </a:lvl8pPr>
            <a:lvl9pPr indent="-228600" lvl="8" marL="4114800" algn="l">
              <a:lnSpc>
                <a:spcPct val="100000"/>
              </a:lnSpc>
              <a:spcBef>
                <a:spcPts val="450"/>
              </a:spcBef>
              <a:spcAft>
                <a:spcPts val="450"/>
              </a:spcAft>
              <a:buSzPts val="1740"/>
              <a:buNone/>
              <a:defRPr b="1" sz="1200"/>
            </a:lvl9pPr>
          </a:lstStyle>
          <a:p/>
        </p:txBody>
      </p:sp>
      <p:sp>
        <p:nvSpPr>
          <p:cNvPr id="59" name="Google Shape;59;p30"/>
          <p:cNvSpPr txBox="1"/>
          <p:nvPr>
            <p:ph idx="2" type="body"/>
          </p:nvPr>
        </p:nvSpPr>
        <p:spPr>
          <a:xfrm>
            <a:off x="1113233" y="2501503"/>
            <a:ext cx="3671292" cy="1841897"/>
          </a:xfrm>
          <a:prstGeom prst="rect">
            <a:avLst/>
          </a:prstGeom>
          <a:noFill/>
          <a:ln>
            <a:noFill/>
          </a:ln>
        </p:spPr>
        <p:txBody>
          <a:bodyPr anchorCtr="0" anchor="t" bIns="45700" lIns="91425" spcFirstLastPara="1" rIns="91425" wrap="square" tIns="45700">
            <a:normAutofit/>
          </a:bodyPr>
          <a:lstStyle>
            <a:lvl1pPr indent="-352933" lvl="0" marL="457200" algn="l">
              <a:lnSpc>
                <a:spcPct val="100000"/>
              </a:lnSpc>
              <a:spcBef>
                <a:spcPts val="270"/>
              </a:spcBef>
              <a:spcAft>
                <a:spcPts val="0"/>
              </a:spcAft>
              <a:buSzPts val="1958"/>
              <a:buChar char="•"/>
              <a:defRPr sz="1350"/>
            </a:lvl1pPr>
            <a:lvl2pPr indent="-339090" lvl="1" marL="914400" algn="l">
              <a:lnSpc>
                <a:spcPct val="100000"/>
              </a:lnSpc>
              <a:spcBef>
                <a:spcPts val="450"/>
              </a:spcBef>
              <a:spcAft>
                <a:spcPts val="0"/>
              </a:spcAft>
              <a:buSzPts val="1740"/>
              <a:buChar char="•"/>
              <a:defRPr sz="1200"/>
            </a:lvl2pPr>
            <a:lvl3pPr indent="-325310" lvl="2" marL="1371600" algn="l">
              <a:lnSpc>
                <a:spcPct val="100000"/>
              </a:lnSpc>
              <a:spcBef>
                <a:spcPts val="450"/>
              </a:spcBef>
              <a:spcAft>
                <a:spcPts val="0"/>
              </a:spcAft>
              <a:buSzPts val="1523"/>
              <a:buChar char="•"/>
              <a:defRPr sz="1050"/>
            </a:lvl3pPr>
            <a:lvl4pPr indent="-311467" lvl="3" marL="1828800" algn="l">
              <a:lnSpc>
                <a:spcPct val="100000"/>
              </a:lnSpc>
              <a:spcBef>
                <a:spcPts val="450"/>
              </a:spcBef>
              <a:spcAft>
                <a:spcPts val="0"/>
              </a:spcAft>
              <a:buSzPts val="1305"/>
              <a:buChar char="•"/>
              <a:defRPr sz="900"/>
            </a:lvl4pPr>
            <a:lvl5pPr indent="-311467" lvl="4" marL="2286000" algn="l">
              <a:lnSpc>
                <a:spcPct val="100000"/>
              </a:lnSpc>
              <a:spcBef>
                <a:spcPts val="450"/>
              </a:spcBef>
              <a:spcAft>
                <a:spcPts val="0"/>
              </a:spcAft>
              <a:buSzPts val="1305"/>
              <a:buChar char="•"/>
              <a:defRPr sz="900"/>
            </a:lvl5pPr>
            <a:lvl6pPr indent="-311467" lvl="5" marL="2743200" algn="l">
              <a:lnSpc>
                <a:spcPct val="100000"/>
              </a:lnSpc>
              <a:spcBef>
                <a:spcPts val="450"/>
              </a:spcBef>
              <a:spcAft>
                <a:spcPts val="0"/>
              </a:spcAft>
              <a:buSzPts val="1305"/>
              <a:buChar char="•"/>
              <a:defRPr sz="900"/>
            </a:lvl6pPr>
            <a:lvl7pPr indent="-311467" lvl="6" marL="3200400" algn="l">
              <a:lnSpc>
                <a:spcPct val="100000"/>
              </a:lnSpc>
              <a:spcBef>
                <a:spcPts val="450"/>
              </a:spcBef>
              <a:spcAft>
                <a:spcPts val="0"/>
              </a:spcAft>
              <a:buSzPts val="1305"/>
              <a:buChar char="•"/>
              <a:defRPr sz="900"/>
            </a:lvl7pPr>
            <a:lvl8pPr indent="-311467" lvl="7" marL="3657600" algn="l">
              <a:lnSpc>
                <a:spcPct val="100000"/>
              </a:lnSpc>
              <a:spcBef>
                <a:spcPts val="450"/>
              </a:spcBef>
              <a:spcAft>
                <a:spcPts val="0"/>
              </a:spcAft>
              <a:buSzPts val="1305"/>
              <a:buChar char="•"/>
              <a:defRPr sz="900"/>
            </a:lvl8pPr>
            <a:lvl9pPr indent="-311467" lvl="8" marL="4114800" algn="l">
              <a:lnSpc>
                <a:spcPct val="100000"/>
              </a:lnSpc>
              <a:spcBef>
                <a:spcPts val="450"/>
              </a:spcBef>
              <a:spcAft>
                <a:spcPts val="450"/>
              </a:spcAft>
              <a:buSzPts val="1305"/>
              <a:buChar char="•"/>
              <a:defRPr sz="900"/>
            </a:lvl9pPr>
          </a:lstStyle>
          <a:p/>
        </p:txBody>
      </p:sp>
      <p:sp>
        <p:nvSpPr>
          <p:cNvPr id="60" name="Google Shape;60;p30"/>
          <p:cNvSpPr txBox="1"/>
          <p:nvPr>
            <p:ph idx="3" type="body"/>
          </p:nvPr>
        </p:nvSpPr>
        <p:spPr>
          <a:xfrm>
            <a:off x="5160366" y="2000250"/>
            <a:ext cx="3466903" cy="432197"/>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20"/>
              </a:spcBef>
              <a:spcAft>
                <a:spcPts val="0"/>
              </a:spcAft>
              <a:buSzPts val="3045"/>
              <a:buNone/>
              <a:defRPr b="0" sz="2100">
                <a:solidFill>
                  <a:srgbClr val="BF0000"/>
                </a:solidFill>
              </a:defRPr>
            </a:lvl1pPr>
            <a:lvl2pPr indent="-228600" lvl="1" marL="914400" algn="l">
              <a:lnSpc>
                <a:spcPct val="100000"/>
              </a:lnSpc>
              <a:spcBef>
                <a:spcPts val="450"/>
              </a:spcBef>
              <a:spcAft>
                <a:spcPts val="0"/>
              </a:spcAft>
              <a:buSzPts val="2175"/>
              <a:buNone/>
              <a:defRPr b="1" sz="1500"/>
            </a:lvl2pPr>
            <a:lvl3pPr indent="-228600" lvl="2" marL="1371600" algn="l">
              <a:lnSpc>
                <a:spcPct val="100000"/>
              </a:lnSpc>
              <a:spcBef>
                <a:spcPts val="450"/>
              </a:spcBef>
              <a:spcAft>
                <a:spcPts val="0"/>
              </a:spcAft>
              <a:buSzPts val="1958"/>
              <a:buNone/>
              <a:defRPr b="1" sz="1350"/>
            </a:lvl3pPr>
            <a:lvl4pPr indent="-228600" lvl="3" marL="1828800" algn="l">
              <a:lnSpc>
                <a:spcPct val="100000"/>
              </a:lnSpc>
              <a:spcBef>
                <a:spcPts val="450"/>
              </a:spcBef>
              <a:spcAft>
                <a:spcPts val="0"/>
              </a:spcAft>
              <a:buSzPts val="1740"/>
              <a:buNone/>
              <a:defRPr b="1" sz="1200"/>
            </a:lvl4pPr>
            <a:lvl5pPr indent="-228600" lvl="4" marL="2286000" algn="l">
              <a:lnSpc>
                <a:spcPct val="100000"/>
              </a:lnSpc>
              <a:spcBef>
                <a:spcPts val="450"/>
              </a:spcBef>
              <a:spcAft>
                <a:spcPts val="0"/>
              </a:spcAft>
              <a:buSzPts val="1740"/>
              <a:buNone/>
              <a:defRPr b="1" sz="1200"/>
            </a:lvl5pPr>
            <a:lvl6pPr indent="-228600" lvl="5" marL="2743200" algn="l">
              <a:lnSpc>
                <a:spcPct val="100000"/>
              </a:lnSpc>
              <a:spcBef>
                <a:spcPts val="450"/>
              </a:spcBef>
              <a:spcAft>
                <a:spcPts val="0"/>
              </a:spcAft>
              <a:buSzPts val="1740"/>
              <a:buNone/>
              <a:defRPr b="1" sz="1200"/>
            </a:lvl6pPr>
            <a:lvl7pPr indent="-228600" lvl="6" marL="3200400" algn="l">
              <a:lnSpc>
                <a:spcPct val="100000"/>
              </a:lnSpc>
              <a:spcBef>
                <a:spcPts val="450"/>
              </a:spcBef>
              <a:spcAft>
                <a:spcPts val="0"/>
              </a:spcAft>
              <a:buSzPts val="1740"/>
              <a:buNone/>
              <a:defRPr b="1" sz="1200"/>
            </a:lvl7pPr>
            <a:lvl8pPr indent="-228600" lvl="7" marL="3657600" algn="l">
              <a:lnSpc>
                <a:spcPct val="100000"/>
              </a:lnSpc>
              <a:spcBef>
                <a:spcPts val="450"/>
              </a:spcBef>
              <a:spcAft>
                <a:spcPts val="0"/>
              </a:spcAft>
              <a:buSzPts val="1740"/>
              <a:buNone/>
              <a:defRPr b="1" sz="1200"/>
            </a:lvl8pPr>
            <a:lvl9pPr indent="-228600" lvl="8" marL="4114800" algn="l">
              <a:lnSpc>
                <a:spcPct val="100000"/>
              </a:lnSpc>
              <a:spcBef>
                <a:spcPts val="450"/>
              </a:spcBef>
              <a:spcAft>
                <a:spcPts val="450"/>
              </a:spcAft>
              <a:buSzPts val="1740"/>
              <a:buNone/>
              <a:defRPr b="1" sz="1200"/>
            </a:lvl9pPr>
          </a:lstStyle>
          <a:p/>
        </p:txBody>
      </p:sp>
      <p:sp>
        <p:nvSpPr>
          <p:cNvPr id="61" name="Google Shape;61;p30"/>
          <p:cNvSpPr txBox="1"/>
          <p:nvPr>
            <p:ph idx="4" type="body"/>
          </p:nvPr>
        </p:nvSpPr>
        <p:spPr>
          <a:xfrm>
            <a:off x="4955975" y="2501503"/>
            <a:ext cx="3671292" cy="1841897"/>
          </a:xfrm>
          <a:prstGeom prst="rect">
            <a:avLst/>
          </a:prstGeom>
          <a:noFill/>
          <a:ln>
            <a:noFill/>
          </a:ln>
        </p:spPr>
        <p:txBody>
          <a:bodyPr anchorCtr="0" anchor="t" bIns="45700" lIns="91425" spcFirstLastPara="1" rIns="91425" wrap="square" tIns="45700">
            <a:normAutofit/>
          </a:bodyPr>
          <a:lstStyle>
            <a:lvl1pPr indent="-352933" lvl="0" marL="457200" algn="l">
              <a:lnSpc>
                <a:spcPct val="100000"/>
              </a:lnSpc>
              <a:spcBef>
                <a:spcPts val="270"/>
              </a:spcBef>
              <a:spcAft>
                <a:spcPts val="0"/>
              </a:spcAft>
              <a:buSzPts val="1958"/>
              <a:buChar char="•"/>
              <a:defRPr sz="1350"/>
            </a:lvl1pPr>
            <a:lvl2pPr indent="-339090" lvl="1" marL="914400" algn="l">
              <a:lnSpc>
                <a:spcPct val="100000"/>
              </a:lnSpc>
              <a:spcBef>
                <a:spcPts val="450"/>
              </a:spcBef>
              <a:spcAft>
                <a:spcPts val="0"/>
              </a:spcAft>
              <a:buSzPts val="1740"/>
              <a:buChar char="•"/>
              <a:defRPr sz="1200"/>
            </a:lvl2pPr>
            <a:lvl3pPr indent="-325310" lvl="2" marL="1371600" algn="l">
              <a:lnSpc>
                <a:spcPct val="100000"/>
              </a:lnSpc>
              <a:spcBef>
                <a:spcPts val="450"/>
              </a:spcBef>
              <a:spcAft>
                <a:spcPts val="0"/>
              </a:spcAft>
              <a:buSzPts val="1523"/>
              <a:buChar char="•"/>
              <a:defRPr sz="1050"/>
            </a:lvl3pPr>
            <a:lvl4pPr indent="-311467" lvl="3" marL="1828800" algn="l">
              <a:lnSpc>
                <a:spcPct val="100000"/>
              </a:lnSpc>
              <a:spcBef>
                <a:spcPts val="450"/>
              </a:spcBef>
              <a:spcAft>
                <a:spcPts val="0"/>
              </a:spcAft>
              <a:buSzPts val="1305"/>
              <a:buChar char="•"/>
              <a:defRPr sz="900"/>
            </a:lvl4pPr>
            <a:lvl5pPr indent="-311467" lvl="4" marL="2286000" algn="l">
              <a:lnSpc>
                <a:spcPct val="100000"/>
              </a:lnSpc>
              <a:spcBef>
                <a:spcPts val="450"/>
              </a:spcBef>
              <a:spcAft>
                <a:spcPts val="0"/>
              </a:spcAft>
              <a:buSzPts val="1305"/>
              <a:buChar char="•"/>
              <a:defRPr sz="900"/>
            </a:lvl5pPr>
            <a:lvl6pPr indent="-311467" lvl="5" marL="2743200" algn="l">
              <a:lnSpc>
                <a:spcPct val="100000"/>
              </a:lnSpc>
              <a:spcBef>
                <a:spcPts val="450"/>
              </a:spcBef>
              <a:spcAft>
                <a:spcPts val="0"/>
              </a:spcAft>
              <a:buSzPts val="1305"/>
              <a:buChar char="•"/>
              <a:defRPr sz="900"/>
            </a:lvl6pPr>
            <a:lvl7pPr indent="-311467" lvl="6" marL="3200400" algn="l">
              <a:lnSpc>
                <a:spcPct val="100000"/>
              </a:lnSpc>
              <a:spcBef>
                <a:spcPts val="450"/>
              </a:spcBef>
              <a:spcAft>
                <a:spcPts val="0"/>
              </a:spcAft>
              <a:buSzPts val="1305"/>
              <a:buChar char="•"/>
              <a:defRPr sz="900"/>
            </a:lvl7pPr>
            <a:lvl8pPr indent="-311467" lvl="7" marL="3657600" algn="l">
              <a:lnSpc>
                <a:spcPct val="100000"/>
              </a:lnSpc>
              <a:spcBef>
                <a:spcPts val="450"/>
              </a:spcBef>
              <a:spcAft>
                <a:spcPts val="0"/>
              </a:spcAft>
              <a:buSzPts val="1305"/>
              <a:buChar char="•"/>
              <a:defRPr sz="900"/>
            </a:lvl8pPr>
            <a:lvl9pPr indent="-311467" lvl="8" marL="4114800" algn="l">
              <a:lnSpc>
                <a:spcPct val="100000"/>
              </a:lnSpc>
              <a:spcBef>
                <a:spcPts val="450"/>
              </a:spcBef>
              <a:spcAft>
                <a:spcPts val="450"/>
              </a:spcAft>
              <a:buSzPts val="1305"/>
              <a:buChar char="•"/>
              <a:defRPr sz="900"/>
            </a:lvl9pPr>
          </a:lstStyle>
          <a:p/>
        </p:txBody>
      </p:sp>
      <p:sp>
        <p:nvSpPr>
          <p:cNvPr id="62" name="Google Shape;62;p30"/>
          <p:cNvSpPr txBox="1"/>
          <p:nvPr>
            <p:ph idx="10" type="dt"/>
          </p:nvPr>
        </p:nvSpPr>
        <p:spPr>
          <a:xfrm>
            <a:off x="7299492" y="4412457"/>
            <a:ext cx="857250" cy="273844"/>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30"/>
          <p:cNvSpPr txBox="1"/>
          <p:nvPr>
            <p:ph idx="11" type="ftr"/>
          </p:nvPr>
        </p:nvSpPr>
        <p:spPr>
          <a:xfrm>
            <a:off x="1929210" y="4412457"/>
            <a:ext cx="5313133" cy="27384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30"/>
          <p:cNvSpPr txBox="1"/>
          <p:nvPr>
            <p:ph idx="12" type="sldNum"/>
          </p:nvPr>
        </p:nvSpPr>
        <p:spPr>
          <a:xfrm>
            <a:off x="8213893" y="4412457"/>
            <a:ext cx="413375" cy="27384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のみ" type="titleOnly">
  <p:cSld name="TITLE_ONLY">
    <p:spTree>
      <p:nvGrpSpPr>
        <p:cNvPr id="65" name="Shape 65"/>
        <p:cNvGrpSpPr/>
        <p:nvPr/>
      </p:nvGrpSpPr>
      <p:grpSpPr>
        <a:xfrm>
          <a:off x="0" y="0"/>
          <a:ext cx="0" cy="0"/>
          <a:chOff x="0" y="0"/>
          <a:chExt cx="0" cy="0"/>
        </a:xfrm>
      </p:grpSpPr>
      <p:sp>
        <p:nvSpPr>
          <p:cNvPr id="66" name="Google Shape;66;p31"/>
          <p:cNvSpPr txBox="1"/>
          <p:nvPr>
            <p:ph type="title"/>
          </p:nvPr>
        </p:nvSpPr>
        <p:spPr>
          <a:xfrm>
            <a:off x="1113234" y="514351"/>
            <a:ext cx="7514035" cy="1314449"/>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31"/>
          <p:cNvSpPr txBox="1"/>
          <p:nvPr>
            <p:ph idx="10" type="dt"/>
          </p:nvPr>
        </p:nvSpPr>
        <p:spPr>
          <a:xfrm>
            <a:off x="7299492" y="4412457"/>
            <a:ext cx="857250" cy="273844"/>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31"/>
          <p:cNvSpPr txBox="1"/>
          <p:nvPr>
            <p:ph idx="11" type="ftr"/>
          </p:nvPr>
        </p:nvSpPr>
        <p:spPr>
          <a:xfrm>
            <a:off x="1929210" y="4412457"/>
            <a:ext cx="5313133" cy="27384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31"/>
          <p:cNvSpPr txBox="1"/>
          <p:nvPr>
            <p:ph idx="12" type="sldNum"/>
          </p:nvPr>
        </p:nvSpPr>
        <p:spPr>
          <a:xfrm>
            <a:off x="8213893" y="4412457"/>
            <a:ext cx="413375" cy="27384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10;コンテンツ" type="objTx">
  <p:cSld name="OBJECT_WITH_CAPTION_TEXT">
    <p:spTree>
      <p:nvGrpSpPr>
        <p:cNvPr id="70" name="Shape 70"/>
        <p:cNvGrpSpPr/>
        <p:nvPr/>
      </p:nvGrpSpPr>
      <p:grpSpPr>
        <a:xfrm>
          <a:off x="0" y="0"/>
          <a:ext cx="0" cy="0"/>
          <a:chOff x="0" y="0"/>
          <a:chExt cx="0" cy="0"/>
        </a:xfrm>
      </p:grpSpPr>
      <p:sp>
        <p:nvSpPr>
          <p:cNvPr id="71" name="Google Shape;71;p32"/>
          <p:cNvSpPr txBox="1"/>
          <p:nvPr>
            <p:ph type="title"/>
          </p:nvPr>
        </p:nvSpPr>
        <p:spPr>
          <a:xfrm>
            <a:off x="1113234" y="1200150"/>
            <a:ext cx="2661841" cy="1028700"/>
          </a:xfrm>
          <a:prstGeom prst="rect">
            <a:avLst/>
          </a:prstGeom>
          <a:noFill/>
          <a:ln>
            <a:noFill/>
          </a:ln>
        </p:spPr>
        <p:txBody>
          <a:bodyPr anchorCtr="0" anchor="b" bIns="45700" lIns="91425" spcFirstLastPara="1" rIns="91425" wrap="square" tIns="45700">
            <a:normAutofit/>
          </a:bodyPr>
          <a:lstStyle>
            <a:lvl1pPr lvl="0" algn="ctr">
              <a:lnSpc>
                <a:spcPct val="100000"/>
              </a:lnSpc>
              <a:spcBef>
                <a:spcPts val="0"/>
              </a:spcBef>
              <a:spcAft>
                <a:spcPts val="0"/>
              </a:spcAft>
              <a:buClr>
                <a:schemeClr val="dk1"/>
              </a:buClr>
              <a:buSzPts val="1800"/>
              <a:buFont typeface="Corbel"/>
              <a:buNone/>
              <a:defRPr b="0" sz="1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32"/>
          <p:cNvSpPr txBox="1"/>
          <p:nvPr>
            <p:ph idx="1" type="body"/>
          </p:nvPr>
        </p:nvSpPr>
        <p:spPr>
          <a:xfrm>
            <a:off x="3946525" y="514350"/>
            <a:ext cx="4680743" cy="3829051"/>
          </a:xfrm>
          <a:prstGeom prst="rect">
            <a:avLst/>
          </a:prstGeom>
          <a:noFill/>
          <a:ln>
            <a:noFill/>
          </a:ln>
        </p:spPr>
        <p:txBody>
          <a:bodyPr anchorCtr="0" anchor="ctr" bIns="45700" lIns="91425" spcFirstLastPara="1" rIns="91425" wrap="square" tIns="45700">
            <a:normAutofit/>
          </a:bodyPr>
          <a:lstStyle>
            <a:lvl1pPr indent="-366712" lvl="0" marL="457200" algn="l">
              <a:lnSpc>
                <a:spcPct val="100000"/>
              </a:lnSpc>
              <a:spcBef>
                <a:spcPts val="300"/>
              </a:spcBef>
              <a:spcAft>
                <a:spcPts val="0"/>
              </a:spcAft>
              <a:buSzPts val="2175"/>
              <a:buChar char="•"/>
              <a:defRPr sz="1500"/>
            </a:lvl1pPr>
            <a:lvl2pPr indent="-352933" lvl="1" marL="914400" algn="l">
              <a:lnSpc>
                <a:spcPct val="100000"/>
              </a:lnSpc>
              <a:spcBef>
                <a:spcPts val="450"/>
              </a:spcBef>
              <a:spcAft>
                <a:spcPts val="0"/>
              </a:spcAft>
              <a:buSzPts val="1958"/>
              <a:buChar char="•"/>
              <a:defRPr sz="1350"/>
            </a:lvl2pPr>
            <a:lvl3pPr indent="-339089" lvl="2" marL="1371600" algn="l">
              <a:lnSpc>
                <a:spcPct val="100000"/>
              </a:lnSpc>
              <a:spcBef>
                <a:spcPts val="450"/>
              </a:spcBef>
              <a:spcAft>
                <a:spcPts val="0"/>
              </a:spcAft>
              <a:buSzPts val="1740"/>
              <a:buChar char="•"/>
              <a:defRPr sz="1200"/>
            </a:lvl3pPr>
            <a:lvl4pPr indent="-325310" lvl="3" marL="1828800" algn="l">
              <a:lnSpc>
                <a:spcPct val="100000"/>
              </a:lnSpc>
              <a:spcBef>
                <a:spcPts val="450"/>
              </a:spcBef>
              <a:spcAft>
                <a:spcPts val="0"/>
              </a:spcAft>
              <a:buSzPts val="1523"/>
              <a:buChar char="•"/>
              <a:defRPr sz="1050"/>
            </a:lvl4pPr>
            <a:lvl5pPr indent="-325310" lvl="4" marL="2286000" algn="l">
              <a:lnSpc>
                <a:spcPct val="100000"/>
              </a:lnSpc>
              <a:spcBef>
                <a:spcPts val="450"/>
              </a:spcBef>
              <a:spcAft>
                <a:spcPts val="0"/>
              </a:spcAft>
              <a:buSzPts val="1523"/>
              <a:buChar char="•"/>
              <a:defRPr sz="1050"/>
            </a:lvl5pPr>
            <a:lvl6pPr indent="-325310" lvl="5" marL="2743200" algn="l">
              <a:lnSpc>
                <a:spcPct val="100000"/>
              </a:lnSpc>
              <a:spcBef>
                <a:spcPts val="450"/>
              </a:spcBef>
              <a:spcAft>
                <a:spcPts val="0"/>
              </a:spcAft>
              <a:buSzPts val="1523"/>
              <a:buChar char="•"/>
              <a:defRPr sz="1050"/>
            </a:lvl6pPr>
            <a:lvl7pPr indent="-325310" lvl="6" marL="3200400" algn="l">
              <a:lnSpc>
                <a:spcPct val="100000"/>
              </a:lnSpc>
              <a:spcBef>
                <a:spcPts val="450"/>
              </a:spcBef>
              <a:spcAft>
                <a:spcPts val="0"/>
              </a:spcAft>
              <a:buSzPts val="1523"/>
              <a:buChar char="•"/>
              <a:defRPr sz="1050"/>
            </a:lvl7pPr>
            <a:lvl8pPr indent="-325310" lvl="7" marL="3657600" algn="l">
              <a:lnSpc>
                <a:spcPct val="100000"/>
              </a:lnSpc>
              <a:spcBef>
                <a:spcPts val="450"/>
              </a:spcBef>
              <a:spcAft>
                <a:spcPts val="0"/>
              </a:spcAft>
              <a:buSzPts val="1523"/>
              <a:buChar char="•"/>
              <a:defRPr sz="1050"/>
            </a:lvl8pPr>
            <a:lvl9pPr indent="-325310" lvl="8" marL="4114800" algn="l">
              <a:lnSpc>
                <a:spcPct val="100000"/>
              </a:lnSpc>
              <a:spcBef>
                <a:spcPts val="450"/>
              </a:spcBef>
              <a:spcAft>
                <a:spcPts val="450"/>
              </a:spcAft>
              <a:buSzPts val="1523"/>
              <a:buChar char="•"/>
              <a:defRPr sz="1050"/>
            </a:lvl9pPr>
          </a:lstStyle>
          <a:p/>
        </p:txBody>
      </p:sp>
      <p:sp>
        <p:nvSpPr>
          <p:cNvPr id="73" name="Google Shape;73;p32"/>
          <p:cNvSpPr txBox="1"/>
          <p:nvPr>
            <p:ph idx="2" type="body"/>
          </p:nvPr>
        </p:nvSpPr>
        <p:spPr>
          <a:xfrm>
            <a:off x="1113234" y="2228850"/>
            <a:ext cx="2661841" cy="1371600"/>
          </a:xfrm>
          <a:prstGeom prst="rect">
            <a:avLst/>
          </a:prstGeom>
          <a:noFill/>
          <a:ln>
            <a:noFill/>
          </a:ln>
        </p:spPr>
        <p:txBody>
          <a:bodyPr anchorCtr="0" anchor="ctr" bIns="45700" lIns="91425" spcFirstLastPara="1" rIns="91425" wrap="square" tIns="45700">
            <a:normAutofit/>
          </a:bodyPr>
          <a:lstStyle>
            <a:lvl1pPr indent="-228600" lvl="0" marL="457200" algn="ctr">
              <a:lnSpc>
                <a:spcPct val="100000"/>
              </a:lnSpc>
              <a:spcBef>
                <a:spcPts val="240"/>
              </a:spcBef>
              <a:spcAft>
                <a:spcPts val="0"/>
              </a:spcAft>
              <a:buSzPts val="1740"/>
              <a:buNone/>
              <a:defRPr sz="1200"/>
            </a:lvl1pPr>
            <a:lvl2pPr indent="-228600" lvl="1" marL="914400" algn="l">
              <a:lnSpc>
                <a:spcPct val="100000"/>
              </a:lnSpc>
              <a:spcBef>
                <a:spcPts val="450"/>
              </a:spcBef>
              <a:spcAft>
                <a:spcPts val="0"/>
              </a:spcAft>
              <a:buSzPts val="1305"/>
              <a:buNone/>
              <a:defRPr sz="900"/>
            </a:lvl2pPr>
            <a:lvl3pPr indent="-228600" lvl="2" marL="1371600" algn="l">
              <a:lnSpc>
                <a:spcPct val="100000"/>
              </a:lnSpc>
              <a:spcBef>
                <a:spcPts val="450"/>
              </a:spcBef>
              <a:spcAft>
                <a:spcPts val="0"/>
              </a:spcAft>
              <a:buSzPts val="1088"/>
              <a:buNone/>
              <a:defRPr sz="750"/>
            </a:lvl3pPr>
            <a:lvl4pPr indent="-228600" lvl="3" marL="1828800" algn="l">
              <a:lnSpc>
                <a:spcPct val="100000"/>
              </a:lnSpc>
              <a:spcBef>
                <a:spcPts val="450"/>
              </a:spcBef>
              <a:spcAft>
                <a:spcPts val="0"/>
              </a:spcAft>
              <a:buSzPts val="979"/>
              <a:buNone/>
              <a:defRPr sz="675"/>
            </a:lvl4pPr>
            <a:lvl5pPr indent="-228600" lvl="4" marL="2286000" algn="l">
              <a:lnSpc>
                <a:spcPct val="100000"/>
              </a:lnSpc>
              <a:spcBef>
                <a:spcPts val="450"/>
              </a:spcBef>
              <a:spcAft>
                <a:spcPts val="0"/>
              </a:spcAft>
              <a:buSzPts val="979"/>
              <a:buNone/>
              <a:defRPr sz="675"/>
            </a:lvl5pPr>
            <a:lvl6pPr indent="-228600" lvl="5" marL="2743200" algn="l">
              <a:lnSpc>
                <a:spcPct val="100000"/>
              </a:lnSpc>
              <a:spcBef>
                <a:spcPts val="450"/>
              </a:spcBef>
              <a:spcAft>
                <a:spcPts val="0"/>
              </a:spcAft>
              <a:buSzPts val="979"/>
              <a:buNone/>
              <a:defRPr sz="675"/>
            </a:lvl6pPr>
            <a:lvl7pPr indent="-228600" lvl="6" marL="3200400" algn="l">
              <a:lnSpc>
                <a:spcPct val="100000"/>
              </a:lnSpc>
              <a:spcBef>
                <a:spcPts val="450"/>
              </a:spcBef>
              <a:spcAft>
                <a:spcPts val="0"/>
              </a:spcAft>
              <a:buSzPts val="979"/>
              <a:buNone/>
              <a:defRPr sz="675"/>
            </a:lvl7pPr>
            <a:lvl8pPr indent="-228600" lvl="7" marL="3657600" algn="l">
              <a:lnSpc>
                <a:spcPct val="100000"/>
              </a:lnSpc>
              <a:spcBef>
                <a:spcPts val="450"/>
              </a:spcBef>
              <a:spcAft>
                <a:spcPts val="0"/>
              </a:spcAft>
              <a:buSzPts val="979"/>
              <a:buNone/>
              <a:defRPr sz="675"/>
            </a:lvl8pPr>
            <a:lvl9pPr indent="-228600" lvl="8" marL="4114800" algn="l">
              <a:lnSpc>
                <a:spcPct val="100000"/>
              </a:lnSpc>
              <a:spcBef>
                <a:spcPts val="450"/>
              </a:spcBef>
              <a:spcAft>
                <a:spcPts val="450"/>
              </a:spcAft>
              <a:buSzPts val="979"/>
              <a:buNone/>
              <a:defRPr sz="675"/>
            </a:lvl9pPr>
          </a:lstStyle>
          <a:p/>
        </p:txBody>
      </p:sp>
      <p:sp>
        <p:nvSpPr>
          <p:cNvPr id="74" name="Google Shape;74;p32"/>
          <p:cNvSpPr txBox="1"/>
          <p:nvPr>
            <p:ph idx="10" type="dt"/>
          </p:nvPr>
        </p:nvSpPr>
        <p:spPr>
          <a:xfrm>
            <a:off x="7299492" y="4412457"/>
            <a:ext cx="857250" cy="273844"/>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32"/>
          <p:cNvSpPr txBox="1"/>
          <p:nvPr>
            <p:ph idx="11" type="ftr"/>
          </p:nvPr>
        </p:nvSpPr>
        <p:spPr>
          <a:xfrm>
            <a:off x="1929210" y="4412457"/>
            <a:ext cx="5313133" cy="27384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2"/>
          <p:cNvSpPr txBox="1"/>
          <p:nvPr>
            <p:ph idx="12" type="sldNum"/>
          </p:nvPr>
        </p:nvSpPr>
        <p:spPr>
          <a:xfrm>
            <a:off x="8213893" y="4412457"/>
            <a:ext cx="413375" cy="27384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図" type="picTx">
  <p:cSld name="PICTURE_WITH_CAPTION_TEXT">
    <p:spTree>
      <p:nvGrpSpPr>
        <p:cNvPr id="77" name="Shape 77"/>
        <p:cNvGrpSpPr/>
        <p:nvPr/>
      </p:nvGrpSpPr>
      <p:grpSpPr>
        <a:xfrm>
          <a:off x="0" y="0"/>
          <a:ext cx="0" cy="0"/>
          <a:chOff x="0" y="0"/>
          <a:chExt cx="0" cy="0"/>
        </a:xfrm>
      </p:grpSpPr>
      <p:sp>
        <p:nvSpPr>
          <p:cNvPr id="78" name="Google Shape;78;p33"/>
          <p:cNvSpPr txBox="1"/>
          <p:nvPr>
            <p:ph type="title"/>
          </p:nvPr>
        </p:nvSpPr>
        <p:spPr>
          <a:xfrm>
            <a:off x="1112043" y="1314449"/>
            <a:ext cx="4069619" cy="1028700"/>
          </a:xfrm>
          <a:prstGeom prst="rect">
            <a:avLst/>
          </a:prstGeom>
          <a:noFill/>
          <a:ln>
            <a:noFill/>
          </a:ln>
        </p:spPr>
        <p:txBody>
          <a:bodyPr anchorCtr="0" anchor="b" bIns="45700" lIns="91425" spcFirstLastPara="1" rIns="91425" wrap="square" tIns="45700">
            <a:normAutofit/>
          </a:bodyPr>
          <a:lstStyle>
            <a:lvl1pPr lvl="0" algn="ctr">
              <a:lnSpc>
                <a:spcPct val="100000"/>
              </a:lnSpc>
              <a:spcBef>
                <a:spcPts val="0"/>
              </a:spcBef>
              <a:spcAft>
                <a:spcPts val="0"/>
              </a:spcAft>
              <a:buClr>
                <a:schemeClr val="dk1"/>
              </a:buClr>
              <a:buSzPts val="2100"/>
              <a:buFont typeface="Corbel"/>
              <a:buNone/>
              <a:defRPr b="0" sz="21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33"/>
          <p:cNvSpPr/>
          <p:nvPr>
            <p:ph idx="2" type="pic"/>
          </p:nvPr>
        </p:nvSpPr>
        <p:spPr>
          <a:xfrm>
            <a:off x="5696011" y="685800"/>
            <a:ext cx="2460731" cy="3429000"/>
          </a:xfrm>
          <a:prstGeom prst="roundRect">
            <a:avLst>
              <a:gd fmla="val 4280" name="adj"/>
            </a:avLst>
          </a:prstGeom>
          <a:noFill/>
          <a:ln cap="flat" cmpd="sng" w="38100">
            <a:solidFill>
              <a:schemeClr val="lt2"/>
            </a:solidFill>
            <a:prstDash val="solid"/>
            <a:round/>
            <a:headEnd len="sm" w="sm" type="none"/>
            <a:tailEnd len="sm" w="sm" type="none"/>
          </a:ln>
        </p:spPr>
      </p:sp>
      <p:sp>
        <p:nvSpPr>
          <p:cNvPr id="80" name="Google Shape;80;p33"/>
          <p:cNvSpPr txBox="1"/>
          <p:nvPr>
            <p:ph idx="1" type="body"/>
          </p:nvPr>
        </p:nvSpPr>
        <p:spPr>
          <a:xfrm>
            <a:off x="1112043" y="2343149"/>
            <a:ext cx="4069619" cy="1371600"/>
          </a:xfrm>
          <a:prstGeom prst="rect">
            <a:avLst/>
          </a:prstGeom>
          <a:noFill/>
          <a:ln>
            <a:noFill/>
          </a:ln>
        </p:spPr>
        <p:txBody>
          <a:bodyPr anchorCtr="0" anchor="ctr" bIns="45700" lIns="91425" spcFirstLastPara="1" rIns="91425" wrap="square" tIns="45700">
            <a:normAutofit/>
          </a:bodyPr>
          <a:lstStyle>
            <a:lvl1pPr indent="-228600" lvl="0" marL="457200" algn="ctr">
              <a:lnSpc>
                <a:spcPct val="100000"/>
              </a:lnSpc>
              <a:spcBef>
                <a:spcPts val="270"/>
              </a:spcBef>
              <a:spcAft>
                <a:spcPts val="0"/>
              </a:spcAft>
              <a:buSzPts val="1958"/>
              <a:buNone/>
              <a:defRPr sz="1350"/>
            </a:lvl1pPr>
            <a:lvl2pPr indent="-228600" lvl="1" marL="914400" algn="l">
              <a:lnSpc>
                <a:spcPct val="100000"/>
              </a:lnSpc>
              <a:spcBef>
                <a:spcPts val="450"/>
              </a:spcBef>
              <a:spcAft>
                <a:spcPts val="0"/>
              </a:spcAft>
              <a:buSzPts val="1305"/>
              <a:buNone/>
              <a:defRPr sz="900"/>
            </a:lvl2pPr>
            <a:lvl3pPr indent="-228600" lvl="2" marL="1371600" algn="l">
              <a:lnSpc>
                <a:spcPct val="100000"/>
              </a:lnSpc>
              <a:spcBef>
                <a:spcPts val="450"/>
              </a:spcBef>
              <a:spcAft>
                <a:spcPts val="0"/>
              </a:spcAft>
              <a:buSzPts val="1088"/>
              <a:buNone/>
              <a:defRPr sz="750"/>
            </a:lvl3pPr>
            <a:lvl4pPr indent="-228600" lvl="3" marL="1828800" algn="l">
              <a:lnSpc>
                <a:spcPct val="100000"/>
              </a:lnSpc>
              <a:spcBef>
                <a:spcPts val="450"/>
              </a:spcBef>
              <a:spcAft>
                <a:spcPts val="0"/>
              </a:spcAft>
              <a:buSzPts val="979"/>
              <a:buNone/>
              <a:defRPr sz="675"/>
            </a:lvl4pPr>
            <a:lvl5pPr indent="-228600" lvl="4" marL="2286000" algn="l">
              <a:lnSpc>
                <a:spcPct val="100000"/>
              </a:lnSpc>
              <a:spcBef>
                <a:spcPts val="450"/>
              </a:spcBef>
              <a:spcAft>
                <a:spcPts val="0"/>
              </a:spcAft>
              <a:buSzPts val="979"/>
              <a:buNone/>
              <a:defRPr sz="675"/>
            </a:lvl5pPr>
            <a:lvl6pPr indent="-228600" lvl="5" marL="2743200" algn="l">
              <a:lnSpc>
                <a:spcPct val="100000"/>
              </a:lnSpc>
              <a:spcBef>
                <a:spcPts val="450"/>
              </a:spcBef>
              <a:spcAft>
                <a:spcPts val="0"/>
              </a:spcAft>
              <a:buSzPts val="979"/>
              <a:buNone/>
              <a:defRPr sz="675"/>
            </a:lvl6pPr>
            <a:lvl7pPr indent="-228600" lvl="6" marL="3200400" algn="l">
              <a:lnSpc>
                <a:spcPct val="100000"/>
              </a:lnSpc>
              <a:spcBef>
                <a:spcPts val="450"/>
              </a:spcBef>
              <a:spcAft>
                <a:spcPts val="0"/>
              </a:spcAft>
              <a:buSzPts val="979"/>
              <a:buNone/>
              <a:defRPr sz="675"/>
            </a:lvl7pPr>
            <a:lvl8pPr indent="-228600" lvl="7" marL="3657600" algn="l">
              <a:lnSpc>
                <a:spcPct val="100000"/>
              </a:lnSpc>
              <a:spcBef>
                <a:spcPts val="450"/>
              </a:spcBef>
              <a:spcAft>
                <a:spcPts val="0"/>
              </a:spcAft>
              <a:buSzPts val="979"/>
              <a:buNone/>
              <a:defRPr sz="675"/>
            </a:lvl8pPr>
            <a:lvl9pPr indent="-228600" lvl="8" marL="4114800" algn="l">
              <a:lnSpc>
                <a:spcPct val="100000"/>
              </a:lnSpc>
              <a:spcBef>
                <a:spcPts val="450"/>
              </a:spcBef>
              <a:spcAft>
                <a:spcPts val="450"/>
              </a:spcAft>
              <a:buSzPts val="979"/>
              <a:buNone/>
              <a:defRPr sz="675"/>
            </a:lvl9pPr>
          </a:lstStyle>
          <a:p/>
        </p:txBody>
      </p:sp>
      <p:sp>
        <p:nvSpPr>
          <p:cNvPr id="81" name="Google Shape;81;p33"/>
          <p:cNvSpPr txBox="1"/>
          <p:nvPr>
            <p:ph idx="10" type="dt"/>
          </p:nvPr>
        </p:nvSpPr>
        <p:spPr>
          <a:xfrm>
            <a:off x="7299492" y="4412457"/>
            <a:ext cx="857250" cy="273844"/>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3"/>
          <p:cNvSpPr txBox="1"/>
          <p:nvPr>
            <p:ph idx="11" type="ftr"/>
          </p:nvPr>
        </p:nvSpPr>
        <p:spPr>
          <a:xfrm>
            <a:off x="1929210" y="4412457"/>
            <a:ext cx="5313133" cy="27384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33"/>
          <p:cNvSpPr txBox="1"/>
          <p:nvPr>
            <p:ph idx="12" type="sldNum"/>
          </p:nvPr>
        </p:nvSpPr>
        <p:spPr>
          <a:xfrm>
            <a:off x="8213893" y="4412457"/>
            <a:ext cx="413375" cy="27384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1pPr>
            <a:lvl2pPr indent="0" lvl="1"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2pPr>
            <a:lvl3pPr indent="0" lvl="2"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3pPr>
            <a:lvl4pPr indent="0" lvl="3"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4pPr>
            <a:lvl5pPr indent="0" lvl="4"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5pPr>
            <a:lvl6pPr indent="0" lvl="5"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6pPr>
            <a:lvl7pPr indent="0" lvl="6"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7pPr>
            <a:lvl8pPr indent="0" lvl="7"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8pPr>
            <a:lvl9pPr indent="0" lvl="8" marL="0" marR="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ja-JP"/>
              <a:t>‹#›</a:t>
            </a:fld>
            <a:endParaRPr/>
          </a:p>
        </p:txBody>
      </p:sp>
      <p:pic>
        <p:nvPicPr>
          <p:cNvPr id="84" name="Google Shape;84;p33"/>
          <p:cNvPicPr preferRelativeResize="0"/>
          <p:nvPr/>
        </p:nvPicPr>
        <p:blipFill rotWithShape="1">
          <a:blip r:embed="rId2">
            <a:alphaModFix/>
          </a:blip>
          <a:srcRect b="0" l="0" r="0" t="0"/>
          <a:stretch/>
        </p:blipFill>
        <p:spPr>
          <a:xfrm>
            <a:off x="0" y="22041"/>
            <a:ext cx="798356" cy="77155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theme" Target="../theme/theme2.xml"/><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2.png"/><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5" Type="http://schemas.openxmlformats.org/officeDocument/2006/relationships/slideLayout" Target="../slideLayouts/slideLayout13.xml"/><Relationship Id="rId14" Type="http://schemas.openxmlformats.org/officeDocument/2006/relationships/slideLayout" Target="../slideLayouts/slideLayout12.xml"/><Relationship Id="rId17" Type="http://schemas.openxmlformats.org/officeDocument/2006/relationships/slideLayout" Target="../slideLayouts/slideLayout15.xml"/><Relationship Id="rId16" Type="http://schemas.openxmlformats.org/officeDocument/2006/relationships/slideLayout" Target="../slideLayouts/slideLayout14.xml"/><Relationship Id="rId5" Type="http://schemas.openxmlformats.org/officeDocument/2006/relationships/slideLayout" Target="../slideLayouts/slideLayout3.xml"/><Relationship Id="rId19" Type="http://schemas.openxmlformats.org/officeDocument/2006/relationships/slideLayout" Target="../slideLayouts/slideLayout17.xml"/><Relationship Id="rId6" Type="http://schemas.openxmlformats.org/officeDocument/2006/relationships/slideLayout" Target="../slideLayouts/slideLayout4.xml"/><Relationship Id="rId18" Type="http://schemas.openxmlformats.org/officeDocument/2006/relationships/slideLayout" Target="../slideLayouts/slideLayout16.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grpSp>
        <p:nvGrpSpPr>
          <p:cNvPr id="6" name="Google Shape;6;p24"/>
          <p:cNvGrpSpPr/>
          <p:nvPr/>
        </p:nvGrpSpPr>
        <p:grpSpPr>
          <a:xfrm>
            <a:off x="-180528" y="0"/>
            <a:ext cx="1080121" cy="5143501"/>
            <a:chOff x="1320800" y="0"/>
            <a:chExt cx="2436813" cy="6858001"/>
          </a:xfrm>
        </p:grpSpPr>
        <p:sp>
          <p:nvSpPr>
            <p:cNvPr id="7" name="Google Shape;7;p24"/>
            <p:cNvSpPr/>
            <p:nvPr/>
          </p:nvSpPr>
          <p:spPr>
            <a:xfrm>
              <a:off x="1627188" y="0"/>
              <a:ext cx="1122363" cy="5329238"/>
            </a:xfrm>
            <a:custGeom>
              <a:rect b="b" l="l" r="r" t="t"/>
              <a:pathLst>
                <a:path extrusionOk="0" h="3357" w="707">
                  <a:moveTo>
                    <a:pt x="0" y="3330"/>
                  </a:moveTo>
                  <a:lnTo>
                    <a:pt x="156" y="3357"/>
                  </a:lnTo>
                  <a:lnTo>
                    <a:pt x="707" y="0"/>
                  </a:lnTo>
                  <a:lnTo>
                    <a:pt x="547" y="0"/>
                  </a:lnTo>
                  <a:lnTo>
                    <a:pt x="0" y="3330"/>
                  </a:lnTo>
                  <a:close/>
                </a:path>
              </a:pathLst>
            </a:custGeom>
            <a:solidFill>
              <a:schemeClr val="accent1"/>
            </a:solidFill>
            <a:ln>
              <a:noFill/>
            </a:ln>
          </p:spPr>
        </p:sp>
        <p:sp>
          <p:nvSpPr>
            <p:cNvPr id="8" name="Google Shape;8;p24"/>
            <p:cNvSpPr/>
            <p:nvPr/>
          </p:nvSpPr>
          <p:spPr>
            <a:xfrm>
              <a:off x="1320800" y="0"/>
              <a:ext cx="1117600" cy="5276850"/>
            </a:xfrm>
            <a:custGeom>
              <a:rect b="b" l="l" r="r" t="t"/>
              <a:pathLst>
                <a:path extrusionOk="0" h="3324" w="704">
                  <a:moveTo>
                    <a:pt x="704" y="0"/>
                  </a:moveTo>
                  <a:lnTo>
                    <a:pt x="545" y="0"/>
                  </a:lnTo>
                  <a:lnTo>
                    <a:pt x="0" y="3300"/>
                  </a:lnTo>
                  <a:lnTo>
                    <a:pt x="157" y="3324"/>
                  </a:lnTo>
                  <a:lnTo>
                    <a:pt x="704" y="0"/>
                  </a:lnTo>
                  <a:close/>
                </a:path>
              </a:pathLst>
            </a:custGeom>
            <a:solidFill>
              <a:srgbClr val="838383"/>
            </a:solidFill>
            <a:ln>
              <a:noFill/>
            </a:ln>
          </p:spPr>
        </p:sp>
        <p:sp>
          <p:nvSpPr>
            <p:cNvPr id="9" name="Google Shape;9;p24"/>
            <p:cNvSpPr/>
            <p:nvPr/>
          </p:nvSpPr>
          <p:spPr>
            <a:xfrm>
              <a:off x="1320800" y="5238750"/>
              <a:ext cx="1228725" cy="1619250"/>
            </a:xfrm>
            <a:custGeom>
              <a:rect b="b" l="l" r="r" t="t"/>
              <a:pathLst>
                <a:path extrusionOk="0" h="1020" w="774">
                  <a:moveTo>
                    <a:pt x="0" y="0"/>
                  </a:moveTo>
                  <a:lnTo>
                    <a:pt x="740" y="1020"/>
                  </a:lnTo>
                  <a:lnTo>
                    <a:pt x="774" y="1020"/>
                  </a:lnTo>
                  <a:lnTo>
                    <a:pt x="0" y="0"/>
                  </a:lnTo>
                  <a:close/>
                </a:path>
              </a:pathLst>
            </a:custGeom>
            <a:solidFill>
              <a:srgbClr val="5E5E5E"/>
            </a:solidFill>
            <a:ln>
              <a:noFill/>
            </a:ln>
          </p:spPr>
        </p:sp>
        <p:sp>
          <p:nvSpPr>
            <p:cNvPr id="10" name="Google Shape;10;p24"/>
            <p:cNvSpPr/>
            <p:nvPr/>
          </p:nvSpPr>
          <p:spPr>
            <a:xfrm>
              <a:off x="1627188" y="5291138"/>
              <a:ext cx="1495425" cy="1566863"/>
            </a:xfrm>
            <a:custGeom>
              <a:rect b="b" l="l" r="r" t="t"/>
              <a:pathLst>
                <a:path extrusionOk="0" h="987" w="942">
                  <a:moveTo>
                    <a:pt x="0" y="0"/>
                  </a:moveTo>
                  <a:lnTo>
                    <a:pt x="909" y="987"/>
                  </a:lnTo>
                  <a:lnTo>
                    <a:pt x="942" y="987"/>
                  </a:lnTo>
                  <a:lnTo>
                    <a:pt x="0" y="0"/>
                  </a:lnTo>
                  <a:close/>
                </a:path>
              </a:pathLst>
            </a:custGeom>
            <a:solidFill>
              <a:srgbClr val="7F0000"/>
            </a:solidFill>
            <a:ln>
              <a:noFill/>
            </a:ln>
          </p:spPr>
        </p:sp>
        <p:sp>
          <p:nvSpPr>
            <p:cNvPr id="11" name="Google Shape;11;p24"/>
            <p:cNvSpPr/>
            <p:nvPr/>
          </p:nvSpPr>
          <p:spPr>
            <a:xfrm>
              <a:off x="1627188" y="5286375"/>
              <a:ext cx="2130425" cy="1571625"/>
            </a:xfrm>
            <a:custGeom>
              <a:rect b="b" l="l" r="r" t="t"/>
              <a:pathLst>
                <a:path extrusionOk="0" h="990" w="1342">
                  <a:moveTo>
                    <a:pt x="0" y="3"/>
                  </a:moveTo>
                  <a:lnTo>
                    <a:pt x="942" y="990"/>
                  </a:lnTo>
                  <a:lnTo>
                    <a:pt x="1342" y="990"/>
                  </a:lnTo>
                  <a:lnTo>
                    <a:pt x="156" y="27"/>
                  </a:lnTo>
                  <a:lnTo>
                    <a:pt x="0" y="0"/>
                  </a:lnTo>
                  <a:lnTo>
                    <a:pt x="0" y="3"/>
                  </a:lnTo>
                  <a:close/>
                </a:path>
              </a:pathLst>
            </a:custGeom>
            <a:solidFill>
              <a:srgbClr val="BF0000"/>
            </a:solidFill>
            <a:ln>
              <a:noFill/>
            </a:ln>
          </p:spPr>
        </p:sp>
        <p:sp>
          <p:nvSpPr>
            <p:cNvPr id="12" name="Google Shape;12;p24"/>
            <p:cNvSpPr/>
            <p:nvPr/>
          </p:nvSpPr>
          <p:spPr>
            <a:xfrm>
              <a:off x="1320800" y="5238750"/>
              <a:ext cx="1695450" cy="1619250"/>
            </a:xfrm>
            <a:custGeom>
              <a:rect b="b" l="l" r="r" t="t"/>
              <a:pathLst>
                <a:path extrusionOk="0" h="1020" w="1068">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707070"/>
            </a:solidFill>
            <a:ln>
              <a:noFill/>
            </a:ln>
          </p:spPr>
        </p:sp>
      </p:grpSp>
      <p:sp>
        <p:nvSpPr>
          <p:cNvPr id="13" name="Google Shape;13;p24"/>
          <p:cNvSpPr txBox="1"/>
          <p:nvPr>
            <p:ph type="title"/>
          </p:nvPr>
        </p:nvSpPr>
        <p:spPr>
          <a:xfrm>
            <a:off x="1113234" y="514351"/>
            <a:ext cx="7514035" cy="1314449"/>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3000"/>
              <a:buFont typeface="Corbel"/>
              <a:buNone/>
              <a:defRPr b="0" i="0" sz="3000" u="none" cap="none" strike="noStrike">
                <a:solidFill>
                  <a:schemeClr val="dk1"/>
                </a:solidFill>
                <a:latin typeface="Corbel"/>
                <a:ea typeface="Corbel"/>
                <a:cs typeface="Corbel"/>
                <a:sym typeface="Corbe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14" name="Google Shape;14;p24"/>
          <p:cNvSpPr txBox="1"/>
          <p:nvPr>
            <p:ph idx="1" type="body"/>
          </p:nvPr>
        </p:nvSpPr>
        <p:spPr>
          <a:xfrm>
            <a:off x="1113233" y="2000250"/>
            <a:ext cx="7514035" cy="2343151"/>
          </a:xfrm>
          <a:prstGeom prst="rect">
            <a:avLst/>
          </a:prstGeom>
          <a:noFill/>
          <a:ln>
            <a:noFill/>
          </a:ln>
        </p:spPr>
        <p:txBody>
          <a:bodyPr anchorCtr="0" anchor="ctr" bIns="45700" lIns="91425" spcFirstLastPara="1" rIns="91425" wrap="square" tIns="45700">
            <a:normAutofit/>
          </a:bodyPr>
          <a:lstStyle>
            <a:lvl1pPr indent="-394335" lvl="0" marL="457200" marR="0" rtl="0" algn="l">
              <a:lnSpc>
                <a:spcPct val="100000"/>
              </a:lnSpc>
              <a:spcBef>
                <a:spcPts val="360"/>
              </a:spcBef>
              <a:spcAft>
                <a:spcPts val="0"/>
              </a:spcAft>
              <a:buClr>
                <a:srgbClr val="BF0000"/>
              </a:buClr>
              <a:buSzPts val="2610"/>
              <a:buFont typeface="Arial"/>
              <a:buChar char="•"/>
              <a:defRPr b="0" i="0" sz="1800" u="none" cap="none" strike="noStrike">
                <a:solidFill>
                  <a:schemeClr val="dk1"/>
                </a:solidFill>
                <a:latin typeface="Corbel"/>
                <a:ea typeface="Corbel"/>
                <a:cs typeface="Corbel"/>
                <a:sym typeface="Corbel"/>
              </a:defRPr>
            </a:lvl1pPr>
            <a:lvl2pPr indent="-366712" lvl="1" marL="914400" marR="0" rtl="0" algn="l">
              <a:lnSpc>
                <a:spcPct val="100000"/>
              </a:lnSpc>
              <a:spcBef>
                <a:spcPts val="450"/>
              </a:spcBef>
              <a:spcAft>
                <a:spcPts val="0"/>
              </a:spcAft>
              <a:buClr>
                <a:srgbClr val="BF0000"/>
              </a:buClr>
              <a:buSzPts val="2175"/>
              <a:buFont typeface="Arial"/>
              <a:buChar char="•"/>
              <a:defRPr b="0" i="0" sz="1500" u="none" cap="none" strike="noStrike">
                <a:solidFill>
                  <a:schemeClr val="dk1"/>
                </a:solidFill>
                <a:latin typeface="Corbel"/>
                <a:ea typeface="Corbel"/>
                <a:cs typeface="Corbel"/>
                <a:sym typeface="Corbel"/>
              </a:defRPr>
            </a:lvl2pPr>
            <a:lvl3pPr indent="-352933" lvl="2" marL="1371600" marR="0" rtl="0" algn="l">
              <a:lnSpc>
                <a:spcPct val="100000"/>
              </a:lnSpc>
              <a:spcBef>
                <a:spcPts val="450"/>
              </a:spcBef>
              <a:spcAft>
                <a:spcPts val="0"/>
              </a:spcAft>
              <a:buClr>
                <a:srgbClr val="BF0000"/>
              </a:buClr>
              <a:buSzPts val="1958"/>
              <a:buFont typeface="Arial"/>
              <a:buChar char="•"/>
              <a:defRPr b="0" i="0" sz="1350" u="none" cap="none" strike="noStrike">
                <a:solidFill>
                  <a:schemeClr val="dk1"/>
                </a:solidFill>
                <a:latin typeface="Corbel"/>
                <a:ea typeface="Corbel"/>
                <a:cs typeface="Corbel"/>
                <a:sym typeface="Corbel"/>
              </a:defRPr>
            </a:lvl3pPr>
            <a:lvl4pPr indent="-339089" lvl="3" marL="1828800" marR="0" rtl="0" algn="l">
              <a:lnSpc>
                <a:spcPct val="100000"/>
              </a:lnSpc>
              <a:spcBef>
                <a:spcPts val="450"/>
              </a:spcBef>
              <a:spcAft>
                <a:spcPts val="0"/>
              </a:spcAft>
              <a:buClr>
                <a:srgbClr val="BF0000"/>
              </a:buClr>
              <a:buSzPts val="1740"/>
              <a:buFont typeface="Arial"/>
              <a:buChar char="•"/>
              <a:defRPr b="0" i="0" sz="1200" u="none" cap="none" strike="noStrike">
                <a:solidFill>
                  <a:schemeClr val="dk1"/>
                </a:solidFill>
                <a:latin typeface="Corbel"/>
                <a:ea typeface="Corbel"/>
                <a:cs typeface="Corbel"/>
                <a:sym typeface="Corbel"/>
              </a:defRPr>
            </a:lvl4pPr>
            <a:lvl5pPr indent="-325310" lvl="4" marL="2286000" marR="0" rtl="0" algn="l">
              <a:lnSpc>
                <a:spcPct val="100000"/>
              </a:lnSpc>
              <a:spcBef>
                <a:spcPts val="450"/>
              </a:spcBef>
              <a:spcAft>
                <a:spcPts val="0"/>
              </a:spcAft>
              <a:buClr>
                <a:srgbClr val="BF0000"/>
              </a:buClr>
              <a:buSzPts val="1523"/>
              <a:buFont typeface="Arial"/>
              <a:buChar char="•"/>
              <a:defRPr b="0" i="0" sz="1050" u="none" cap="none" strike="noStrike">
                <a:solidFill>
                  <a:schemeClr val="dk1"/>
                </a:solidFill>
                <a:latin typeface="Corbel"/>
                <a:ea typeface="Corbel"/>
                <a:cs typeface="Corbel"/>
                <a:sym typeface="Corbel"/>
              </a:defRPr>
            </a:lvl5pPr>
            <a:lvl6pPr indent="-325310" lvl="5" marL="2743200" marR="0" rtl="0" algn="l">
              <a:lnSpc>
                <a:spcPct val="100000"/>
              </a:lnSpc>
              <a:spcBef>
                <a:spcPts val="450"/>
              </a:spcBef>
              <a:spcAft>
                <a:spcPts val="0"/>
              </a:spcAft>
              <a:buClr>
                <a:srgbClr val="BF0000"/>
              </a:buClr>
              <a:buSzPts val="1523"/>
              <a:buFont typeface="Arial"/>
              <a:buChar char="•"/>
              <a:defRPr b="0" i="0" sz="1050" u="none" cap="none" strike="noStrike">
                <a:solidFill>
                  <a:schemeClr val="dk1"/>
                </a:solidFill>
                <a:latin typeface="Corbel"/>
                <a:ea typeface="Corbel"/>
                <a:cs typeface="Corbel"/>
                <a:sym typeface="Corbel"/>
              </a:defRPr>
            </a:lvl6pPr>
            <a:lvl7pPr indent="-325310" lvl="6" marL="3200400" marR="0" rtl="0" algn="l">
              <a:lnSpc>
                <a:spcPct val="100000"/>
              </a:lnSpc>
              <a:spcBef>
                <a:spcPts val="450"/>
              </a:spcBef>
              <a:spcAft>
                <a:spcPts val="0"/>
              </a:spcAft>
              <a:buClr>
                <a:srgbClr val="BF0000"/>
              </a:buClr>
              <a:buSzPts val="1523"/>
              <a:buFont typeface="Arial"/>
              <a:buChar char="•"/>
              <a:defRPr b="0" i="0" sz="1050" u="none" cap="none" strike="noStrike">
                <a:solidFill>
                  <a:schemeClr val="dk1"/>
                </a:solidFill>
                <a:latin typeface="Corbel"/>
                <a:ea typeface="Corbel"/>
                <a:cs typeface="Corbel"/>
                <a:sym typeface="Corbel"/>
              </a:defRPr>
            </a:lvl7pPr>
            <a:lvl8pPr indent="-325310" lvl="7" marL="3657600" marR="0" rtl="0" algn="l">
              <a:lnSpc>
                <a:spcPct val="100000"/>
              </a:lnSpc>
              <a:spcBef>
                <a:spcPts val="450"/>
              </a:spcBef>
              <a:spcAft>
                <a:spcPts val="0"/>
              </a:spcAft>
              <a:buClr>
                <a:srgbClr val="BF0000"/>
              </a:buClr>
              <a:buSzPts val="1523"/>
              <a:buFont typeface="Arial"/>
              <a:buChar char="•"/>
              <a:defRPr b="0" i="0" sz="1050" u="none" cap="none" strike="noStrike">
                <a:solidFill>
                  <a:schemeClr val="dk1"/>
                </a:solidFill>
                <a:latin typeface="Corbel"/>
                <a:ea typeface="Corbel"/>
                <a:cs typeface="Corbel"/>
                <a:sym typeface="Corbel"/>
              </a:defRPr>
            </a:lvl8pPr>
            <a:lvl9pPr indent="-325310" lvl="8" marL="4114800" marR="0" rtl="0" algn="l">
              <a:lnSpc>
                <a:spcPct val="100000"/>
              </a:lnSpc>
              <a:spcBef>
                <a:spcPts val="450"/>
              </a:spcBef>
              <a:spcAft>
                <a:spcPts val="450"/>
              </a:spcAft>
              <a:buClr>
                <a:srgbClr val="BF0000"/>
              </a:buClr>
              <a:buSzPts val="1523"/>
              <a:buFont typeface="Arial"/>
              <a:buChar char="•"/>
              <a:defRPr b="0" i="0" sz="1050" u="none" cap="none" strike="noStrike">
                <a:solidFill>
                  <a:schemeClr val="dk1"/>
                </a:solidFill>
                <a:latin typeface="Corbel"/>
                <a:ea typeface="Corbel"/>
                <a:cs typeface="Corbel"/>
                <a:sym typeface="Corbel"/>
              </a:defRPr>
            </a:lvl9pPr>
          </a:lstStyle>
          <a:p/>
        </p:txBody>
      </p:sp>
      <p:sp>
        <p:nvSpPr>
          <p:cNvPr id="15" name="Google Shape;15;p24"/>
          <p:cNvSpPr txBox="1"/>
          <p:nvPr>
            <p:ph idx="10" type="dt"/>
          </p:nvPr>
        </p:nvSpPr>
        <p:spPr>
          <a:xfrm>
            <a:off x="7299492" y="4412457"/>
            <a:ext cx="857250" cy="273844"/>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750" u="none" cap="none" strike="noStrike">
                <a:solidFill>
                  <a:schemeClr val="dk1"/>
                </a:solidFill>
                <a:latin typeface="Corbel"/>
                <a:ea typeface="Corbel"/>
                <a:cs typeface="Corbel"/>
                <a:sym typeface="Corbe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9pPr>
          </a:lstStyle>
          <a:p/>
        </p:txBody>
      </p:sp>
      <p:sp>
        <p:nvSpPr>
          <p:cNvPr id="16" name="Google Shape;16;p24"/>
          <p:cNvSpPr txBox="1"/>
          <p:nvPr>
            <p:ph idx="11" type="ftr"/>
          </p:nvPr>
        </p:nvSpPr>
        <p:spPr>
          <a:xfrm>
            <a:off x="1929210" y="4412457"/>
            <a:ext cx="5313133" cy="273844"/>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750" u="none" cap="none" strike="noStrike">
                <a:solidFill>
                  <a:schemeClr val="dk1"/>
                </a:solidFill>
                <a:latin typeface="Corbel"/>
                <a:ea typeface="Corbel"/>
                <a:cs typeface="Corbel"/>
                <a:sym typeface="Corbe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rbel"/>
                <a:ea typeface="Corbel"/>
                <a:cs typeface="Corbel"/>
                <a:sym typeface="Corbel"/>
              </a:defRPr>
            </a:lvl9pPr>
          </a:lstStyle>
          <a:p/>
        </p:txBody>
      </p:sp>
      <p:sp>
        <p:nvSpPr>
          <p:cNvPr id="17" name="Google Shape;17;p24"/>
          <p:cNvSpPr txBox="1"/>
          <p:nvPr>
            <p:ph idx="12" type="sldNum"/>
          </p:nvPr>
        </p:nvSpPr>
        <p:spPr>
          <a:xfrm>
            <a:off x="8213893" y="4412457"/>
            <a:ext cx="413375" cy="273844"/>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1pPr>
            <a:lvl2pPr indent="0" lvl="1" marL="0" marR="0" rtl="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2pPr>
            <a:lvl3pPr indent="0" lvl="2" marL="0" marR="0" rtl="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3pPr>
            <a:lvl4pPr indent="0" lvl="3" marL="0" marR="0" rtl="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4pPr>
            <a:lvl5pPr indent="0" lvl="4" marL="0" marR="0" rtl="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5pPr>
            <a:lvl6pPr indent="0" lvl="5" marL="0" marR="0" rtl="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6pPr>
            <a:lvl7pPr indent="0" lvl="6" marL="0" marR="0" rtl="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7pPr>
            <a:lvl8pPr indent="0" lvl="7" marL="0" marR="0" rtl="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8pPr>
            <a:lvl9pPr indent="0" lvl="8" marL="0" marR="0" rtl="0" algn="r">
              <a:lnSpc>
                <a:spcPct val="100000"/>
              </a:lnSpc>
              <a:spcBef>
                <a:spcPts val="0"/>
              </a:spcBef>
              <a:spcAft>
                <a:spcPts val="0"/>
              </a:spcAft>
              <a:buClr>
                <a:srgbClr val="000000"/>
              </a:buClr>
              <a:buSzPts val="750"/>
              <a:buFont typeface="Arial"/>
              <a:buNone/>
              <a:defRPr b="0" i="0" sz="75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ja-JP"/>
              <a:t>‹#›</a:t>
            </a:fld>
            <a:endParaRPr/>
          </a:p>
        </p:txBody>
      </p:sp>
      <p:pic>
        <p:nvPicPr>
          <p:cNvPr id="18" name="Google Shape;18;p24"/>
          <p:cNvPicPr preferRelativeResize="0"/>
          <p:nvPr/>
        </p:nvPicPr>
        <p:blipFill rotWithShape="1">
          <a:blip r:embed="rId2">
            <a:alphaModFix/>
          </a:blip>
          <a:srcRect b="0" l="0" r="0" t="0"/>
          <a:stretch/>
        </p:blipFill>
        <p:spPr>
          <a:xfrm>
            <a:off x="8109347" y="0"/>
            <a:ext cx="1034653" cy="999913"/>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
          <p:cNvSpPr txBox="1"/>
          <p:nvPr>
            <p:ph type="ctrTitle"/>
          </p:nvPr>
        </p:nvSpPr>
        <p:spPr>
          <a:xfrm>
            <a:off x="1547664" y="1035052"/>
            <a:ext cx="6430967" cy="1962149"/>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1"/>
              </a:buClr>
              <a:buSzPts val="6600"/>
              <a:buFont typeface="Arial"/>
              <a:buNone/>
            </a:pPr>
            <a:r>
              <a:rPr lang="ja-JP" sz="6600" u="sng">
                <a:latin typeface="Arial"/>
                <a:ea typeface="Arial"/>
                <a:cs typeface="Arial"/>
                <a:sym typeface="Arial"/>
              </a:rPr>
              <a:t>令和</a:t>
            </a:r>
            <a:r>
              <a:rPr lang="ja-JP" sz="6600" u="sng">
                <a:latin typeface="Arial"/>
                <a:ea typeface="Arial"/>
                <a:cs typeface="Arial"/>
                <a:sym typeface="Arial"/>
              </a:rPr>
              <a:t>７</a:t>
            </a:r>
            <a:r>
              <a:rPr lang="ja-JP" sz="6600" u="sng">
                <a:latin typeface="Arial"/>
                <a:ea typeface="Arial"/>
                <a:cs typeface="Arial"/>
                <a:sym typeface="Arial"/>
              </a:rPr>
              <a:t>年度</a:t>
            </a:r>
            <a:br>
              <a:rPr lang="ja-JP" sz="6600" u="sng">
                <a:latin typeface="Arial"/>
                <a:ea typeface="Arial"/>
                <a:cs typeface="Arial"/>
                <a:sym typeface="Arial"/>
              </a:rPr>
            </a:br>
            <a:r>
              <a:rPr lang="ja-JP" sz="6600" u="sng">
                <a:latin typeface="Arial"/>
                <a:ea typeface="Arial"/>
                <a:cs typeface="Arial"/>
                <a:sym typeface="Arial"/>
              </a:rPr>
              <a:t>保護者総会</a:t>
            </a:r>
            <a:endParaRPr sz="6600">
              <a:latin typeface="Arial"/>
              <a:ea typeface="Arial"/>
              <a:cs typeface="Arial"/>
              <a:sym typeface="Arial"/>
            </a:endParaRPr>
          </a:p>
        </p:txBody>
      </p:sp>
      <p:sp>
        <p:nvSpPr>
          <p:cNvPr id="146" name="Google Shape;146;p1"/>
          <p:cNvSpPr txBox="1"/>
          <p:nvPr>
            <p:ph idx="1" type="subTitle"/>
          </p:nvPr>
        </p:nvSpPr>
        <p:spPr>
          <a:xfrm>
            <a:off x="2987824" y="2997200"/>
            <a:ext cx="5639443" cy="1041401"/>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480"/>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13"/>
          <p:cNvSpPr/>
          <p:nvPr/>
        </p:nvSpPr>
        <p:spPr>
          <a:xfrm>
            <a:off x="827584" y="123478"/>
            <a:ext cx="7956376" cy="510909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ja-JP" sz="2000" u="sng" cap="none" strike="noStrike">
                <a:solidFill>
                  <a:schemeClr val="dk1"/>
                </a:solidFill>
                <a:latin typeface="Arial"/>
                <a:ea typeface="Arial"/>
                <a:cs typeface="Arial"/>
                <a:sym typeface="Arial"/>
              </a:rPr>
              <a:t>スクール活動への参加にあたっての「同意書」(1/6)</a:t>
            </a:r>
            <a:endParaRPr b="1" i="0" sz="20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[スクールの目的]</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芦屋ラグビースクールは、ラグビーフットボールを通じて芦屋市、及びその近隣に在住する</a:t>
            </a:r>
            <a:r>
              <a:rPr b="0" i="0" lang="ja-JP" sz="1800" u="none" cap="none" strike="noStrike">
                <a:solidFill>
                  <a:srgbClr val="FF0000"/>
                </a:solidFill>
                <a:latin typeface="MS-PMincho"/>
                <a:ea typeface="MS-PMincho"/>
                <a:cs typeface="MS-PMincho"/>
                <a:sym typeface="MS-PMincho"/>
              </a:rPr>
              <a:t>少年少女達の知力、体力並びに協調性をもたらす健全な精神を育成すること</a:t>
            </a:r>
            <a:r>
              <a:rPr b="0" i="0" lang="ja-JP" sz="1800" u="none" cap="none" strike="noStrike">
                <a:solidFill>
                  <a:schemeClr val="dk1"/>
                </a:solidFill>
                <a:latin typeface="MS-PMincho"/>
                <a:ea typeface="MS-PMincho"/>
                <a:cs typeface="MS-PMincho"/>
                <a:sym typeface="MS-PMincho"/>
              </a:rPr>
              <a:t>が目的です。 この目的を達成するためにラグビーフットボールの練習、試合、講習会などを行っております。</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[休校・退校]</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1  長期休校・退校の場合はすみやかに届け出てください。2 ヶ月以上の無断欠席は除名とします。</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2  1 年以上在校し、転宅などやむを得ない事情により退校する時は記念品を贈呈します。</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[公共施設利用時のマナー]</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スクール活動にあたっては、公共の施設をお借りします。施設内の器物等を破損しないことはもちろん、使用にあたってのルールを厳守してください。また</a:t>
            </a:r>
            <a:r>
              <a:rPr b="0" i="0" lang="ja-JP" sz="1800" u="none" cap="none" strike="noStrike">
                <a:solidFill>
                  <a:srgbClr val="FF0000"/>
                </a:solidFill>
                <a:latin typeface="MS-PMincho"/>
                <a:ea typeface="MS-PMincho"/>
                <a:cs typeface="MS-PMincho"/>
                <a:sym typeface="MS-PMincho"/>
              </a:rPr>
              <a:t>ゴミ等は必ず自分達で持ち帰ってください。</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4"/>
          <p:cNvSpPr/>
          <p:nvPr/>
        </p:nvSpPr>
        <p:spPr>
          <a:xfrm>
            <a:off x="792088" y="123478"/>
            <a:ext cx="7956376" cy="510909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ja-JP" sz="2000" u="sng" cap="none" strike="noStrike">
                <a:solidFill>
                  <a:schemeClr val="dk1"/>
                </a:solidFill>
                <a:latin typeface="Arial"/>
                <a:ea typeface="Arial"/>
                <a:cs typeface="Arial"/>
                <a:sym typeface="Arial"/>
              </a:rPr>
              <a:t>スクール活動への参加にあたっての「同意書」(2/6)</a:t>
            </a:r>
            <a:endParaRPr b="1" i="0" sz="20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[持ち物および服装]</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1 </a:t>
            </a:r>
            <a:r>
              <a:rPr b="0" i="0" lang="ja-JP" sz="1800" u="none" cap="none" strike="noStrike">
                <a:solidFill>
                  <a:srgbClr val="FF0000"/>
                </a:solidFill>
                <a:latin typeface="MS-PMincho"/>
                <a:ea typeface="MS-PMincho"/>
                <a:cs typeface="MS-PMincho"/>
                <a:sym typeface="MS-PMincho"/>
              </a:rPr>
              <a:t>すべての持ち物に名前を記入してください。</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2 練習は、原則としてスクールジャージで参加してください。夏場は白地Ｔシャツでの参加も認めます。</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3 忘れ物をしないよう、帰宅前に必ず持ち物を確認するよう言い聞かせてください。</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[練習]</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1 </a:t>
            </a:r>
            <a:r>
              <a:rPr b="0" i="0" lang="ja-JP" sz="1800" u="none" cap="none" strike="noStrike">
                <a:solidFill>
                  <a:srgbClr val="FF0000"/>
                </a:solidFill>
                <a:latin typeface="MS-PMincho"/>
                <a:ea typeface="MS-PMincho"/>
                <a:cs typeface="MS-PMincho"/>
                <a:sym typeface="MS-PMincho"/>
              </a:rPr>
              <a:t>練習開始時刻の少なくとも10 分前には到着</a:t>
            </a:r>
            <a:r>
              <a:rPr b="0" i="0" lang="ja-JP" sz="1800" u="none" cap="none" strike="noStrike">
                <a:solidFill>
                  <a:schemeClr val="dk1"/>
                </a:solidFill>
                <a:latin typeface="MS-PMincho"/>
                <a:ea typeface="MS-PMincho"/>
                <a:cs typeface="MS-PMincho"/>
                <a:sym typeface="MS-PMincho"/>
              </a:rPr>
              <a:t>してください。集合時間に遅れないよう、時間を守る習慣をつけてください。</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2 欠席、体調不良の場合は、前もって主任コーチに連絡してください。</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3 低学年における往復の送迎は、保護者のご協力により安全に参加させてください。</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4 高学年以上は、自転車、バス、徒歩等で参加可能ですが、この際の往復の道は、細心の注意を払って参加するよう保護者の方が子供達に言い聞かせてください。</a:t>
            </a:r>
            <a:endParaRPr b="0" i="0" sz="1800" u="none" cap="none" strike="noStrike">
              <a:solidFill>
                <a:schemeClr val="dk1"/>
              </a:solidFill>
              <a:latin typeface="Corbel"/>
              <a:ea typeface="Corbel"/>
              <a:cs typeface="Corbel"/>
              <a:sym typeface="Corbe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15"/>
          <p:cNvSpPr/>
          <p:nvPr/>
        </p:nvSpPr>
        <p:spPr>
          <a:xfrm>
            <a:off x="827584" y="123478"/>
            <a:ext cx="7956376" cy="372405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ja-JP" sz="2000" u="sng" cap="none" strike="noStrike">
                <a:solidFill>
                  <a:schemeClr val="dk1"/>
                </a:solidFill>
                <a:latin typeface="Arial"/>
                <a:ea typeface="Arial"/>
                <a:cs typeface="Arial"/>
                <a:sym typeface="Arial"/>
              </a:rPr>
              <a:t>スクール活動への参加にあたっての「同意書」(3/6)</a:t>
            </a:r>
            <a:endParaRPr b="1" i="0" sz="20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[練習]　つづき</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5 各コーチが細心の注意を払い子供たちと接します。ご質問等がある場合は、担当コーチにご質問ください。また</a:t>
            </a:r>
            <a:r>
              <a:rPr b="0" i="0" lang="ja-JP" sz="1800" u="none" cap="none" strike="noStrike">
                <a:solidFill>
                  <a:srgbClr val="FF0000"/>
                </a:solidFill>
                <a:latin typeface="MS-PMincho"/>
                <a:ea typeface="MS-PMincho"/>
                <a:cs typeface="MS-PMincho"/>
                <a:sym typeface="MS-PMincho"/>
              </a:rPr>
              <a:t>グランド内に保護者は絶対に入らないようにしてください。</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6 </a:t>
            </a:r>
            <a:r>
              <a:rPr b="0" i="0" lang="ja-JP" sz="1800" u="none" cap="none" strike="noStrike">
                <a:solidFill>
                  <a:srgbClr val="FF0000"/>
                </a:solidFill>
                <a:latin typeface="MS-PMincho"/>
                <a:ea typeface="MS-PMincho"/>
                <a:cs typeface="MS-PMincho"/>
                <a:sym typeface="MS-PMincho"/>
              </a:rPr>
              <a:t>コーチもグランド内においては、親子関係はないようにしてください。</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[スクール弁当]</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スクール弁当とは、</a:t>
            </a:r>
            <a:r>
              <a:rPr b="0" i="0" lang="ja-JP" sz="1800" u="none" cap="none" strike="noStrike">
                <a:solidFill>
                  <a:srgbClr val="FF0000"/>
                </a:solidFill>
                <a:latin typeface="MS-PMincho"/>
                <a:ea typeface="MS-PMincho"/>
                <a:cs typeface="MS-PMincho"/>
                <a:sym typeface="MS-PMincho"/>
              </a:rPr>
              <a:t>ノリを巻いた梅干入りのおにぎりとタクワンのみです。他の具入りのおにぎりや、おかず、その他のもの（お菓子を含む）は絶対に持たせないようにしてください（</a:t>
            </a:r>
            <a:r>
              <a:rPr b="1" i="0" lang="ja-JP" sz="1800" u="sng" cap="none" strike="noStrike">
                <a:solidFill>
                  <a:srgbClr val="FF0000"/>
                </a:solidFill>
                <a:latin typeface="MS-PMincho"/>
                <a:ea typeface="MS-PMincho"/>
                <a:cs typeface="MS-PMincho"/>
                <a:sym typeface="MS-PMincho"/>
              </a:rPr>
              <a:t>同伴のご家族も同じです</a:t>
            </a:r>
            <a:r>
              <a:rPr b="0" i="0" lang="ja-JP" sz="1800" u="none" cap="none" strike="noStrike">
                <a:solidFill>
                  <a:srgbClr val="FF0000"/>
                </a:solidFill>
                <a:latin typeface="MS-PMincho"/>
                <a:ea typeface="MS-PMincho"/>
                <a:cs typeface="MS-PMincho"/>
                <a:sym typeface="MS-PMincho"/>
              </a:rPr>
              <a:t>）。</a:t>
            </a:r>
            <a:r>
              <a:rPr b="0" i="0" lang="ja-JP" sz="1800" u="none" cap="none" strike="noStrike">
                <a:solidFill>
                  <a:schemeClr val="dk1"/>
                </a:solidFill>
                <a:latin typeface="MS-PMincho"/>
                <a:ea typeface="MS-PMincho"/>
                <a:cs typeface="MS-PMincho"/>
                <a:sym typeface="MS-PMincho"/>
              </a:rPr>
              <a:t>また、水分補給は、水かお茶またはスポーツドリンクのみです。</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16"/>
          <p:cNvSpPr/>
          <p:nvPr/>
        </p:nvSpPr>
        <p:spPr>
          <a:xfrm>
            <a:off x="755576" y="123478"/>
            <a:ext cx="7956376" cy="427809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ja-JP" sz="2000" u="sng" cap="none" strike="noStrike">
                <a:solidFill>
                  <a:schemeClr val="dk1"/>
                </a:solidFill>
                <a:latin typeface="Arial"/>
                <a:ea typeface="Arial"/>
                <a:cs typeface="Arial"/>
                <a:sym typeface="Arial"/>
              </a:rPr>
              <a:t>スクール活動への参加にあたっての「同意書」(4/6)</a:t>
            </a:r>
            <a:endParaRPr b="1" i="0" sz="20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[加入保険等]</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１ 芦屋ラグビースクールは、携わるすべての者が協力し合い自ら定めたルールのもとで活動している団体です。活動中の怪我、事故等は、原則として自己責任となりますので予めご承知おきください。</a:t>
            </a:r>
            <a:endParaRPr b="0" i="0" sz="1800" u="none" cap="none" strike="noStrike">
              <a:solidFill>
                <a:schemeClr val="dk1"/>
              </a:solidFill>
              <a:latin typeface="Corbel"/>
              <a:ea typeface="Corbel"/>
              <a:cs typeface="Corbel"/>
              <a:sym typeface="Corbe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2 生徒およびコーチは全員、財団法人スポーツ安全協会の「スポーツ安全保険」（加入区分：スクール生はＡ１区分、指導者はＡＣ区分（コーチチームメンバーのみＣ区分））に加入しております。団体活動中（その往復途中を含む）に生じた一定以上の傷害等に対して所定の給付金が支払われますので、該当する場合は申し出てください。なお、詳しい補償内容は、同協会のHP http://www.sportsanzen.org/index.html をご参照ください。</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3 前項の「スポーツ安全保険」は、多くのスポーツ団体が加入している一般的な保険です。補償内容は、最低限のものとなりますので、同補償内容では不安という方は各自での保険加入をお願いします。</a:t>
            </a:r>
            <a:endParaRPr b="0" i="0" sz="1400" u="none" cap="none" strike="noStrike">
              <a:solidFill>
                <a:srgbClr val="000000"/>
              </a:solidFill>
              <a:latin typeface="Arial"/>
              <a:ea typeface="Arial"/>
              <a:cs typeface="Arial"/>
              <a:sym typeface="Arial"/>
            </a:endParaRPr>
          </a:p>
        </p:txBody>
      </p:sp>
      <p:sp>
        <p:nvSpPr>
          <p:cNvPr id="213" name="Google Shape;213;p16"/>
          <p:cNvSpPr txBox="1"/>
          <p:nvPr/>
        </p:nvSpPr>
        <p:spPr>
          <a:xfrm>
            <a:off x="1113233" y="4401572"/>
            <a:ext cx="7514035" cy="546442"/>
          </a:xfrm>
          <a:prstGeom prst="rect">
            <a:avLst/>
          </a:prstGeom>
          <a:solidFill>
            <a:srgbClr val="FFFF00"/>
          </a:solid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rgbClr val="BF0000"/>
              </a:buClr>
              <a:buSzPts val="4060"/>
              <a:buFont typeface="Arial"/>
              <a:buNone/>
            </a:pPr>
            <a:r>
              <a:rPr b="0" i="0" lang="ja-JP" sz="2800" u="none" cap="none" strike="noStrike">
                <a:solidFill>
                  <a:srgbClr val="FF0000"/>
                </a:solidFill>
                <a:latin typeface="Arial"/>
                <a:ea typeface="Arial"/>
                <a:cs typeface="Arial"/>
                <a:sym typeface="Arial"/>
              </a:rPr>
              <a:t>通院をされた場合は主任コーチへ報告を</a:t>
            </a:r>
            <a:endParaRPr b="0" i="0" sz="2800" u="none" cap="none" strike="noStrike">
              <a:solidFill>
                <a:srgbClr val="FF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3"/>
                                        </p:tgtEl>
                                        <p:attrNameLst>
                                          <p:attrName>style.visibility</p:attrName>
                                        </p:attrNameLst>
                                      </p:cBhvr>
                                      <p:to>
                                        <p:strVal val="visible"/>
                                      </p:to>
                                    </p:set>
                                    <p:animEffect filter="fade" transition="in">
                                      <p:cBhvr>
                                        <p:cTn dur="500"/>
                                        <p:tgtEl>
                                          <p:spTgt spid="21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17"/>
          <p:cNvSpPr/>
          <p:nvPr/>
        </p:nvSpPr>
        <p:spPr>
          <a:xfrm>
            <a:off x="827584" y="123478"/>
            <a:ext cx="7956376" cy="317009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ja-JP" sz="2000" u="sng" cap="none" strike="noStrike">
                <a:solidFill>
                  <a:schemeClr val="dk1"/>
                </a:solidFill>
                <a:latin typeface="Arial"/>
                <a:ea typeface="Arial"/>
                <a:cs typeface="Arial"/>
                <a:sym typeface="Arial"/>
              </a:rPr>
              <a:t>スクール活動への参加にあたっての「同意書」(5/6)</a:t>
            </a:r>
            <a:endParaRPr b="1" i="0" sz="20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[保護者の方のご協力事項]</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芦屋ラグビースクールは、ラグビーを楽しみたいという人達が平等に集って活動できるよう、年会費を10,000 円という軽い負担水準に設定したうえで活動しております。</a:t>
            </a:r>
            <a:r>
              <a:rPr b="0" i="0" lang="ja-JP" sz="1800" u="none" cap="none" strike="noStrike">
                <a:solidFill>
                  <a:srgbClr val="FF0000"/>
                </a:solidFill>
                <a:latin typeface="MS-PMincho"/>
                <a:ea typeface="MS-PMincho"/>
                <a:cs typeface="MS-PMincho"/>
                <a:sym typeface="MS-PMincho"/>
              </a:rPr>
              <a:t>この前提は、スクールに携わるすべての者が協力し合いスクール運営を遂行することにより成り立っております</a:t>
            </a:r>
            <a:r>
              <a:rPr b="0" i="0" lang="ja-JP" sz="1800" u="none" cap="none" strike="noStrike">
                <a:solidFill>
                  <a:schemeClr val="dk1"/>
                </a:solidFill>
                <a:latin typeface="MS-PMincho"/>
                <a:ea typeface="MS-PMincho"/>
                <a:cs typeface="MS-PMincho"/>
                <a:sym typeface="MS-PMincho"/>
              </a:rPr>
              <a:t>ので、特にスクール生の保護者におかれましては、</a:t>
            </a:r>
            <a:r>
              <a:rPr b="0" i="0" lang="ja-JP" sz="1800" u="none" cap="none" strike="noStrike">
                <a:solidFill>
                  <a:srgbClr val="FF0000"/>
                </a:solidFill>
                <a:latin typeface="MS-PMincho"/>
                <a:ea typeface="MS-PMincho"/>
                <a:cs typeface="MS-PMincho"/>
                <a:sym typeface="MS-PMincho"/>
              </a:rPr>
              <a:t>子供をスクール任せにすることはやめてください</a:t>
            </a:r>
            <a:r>
              <a:rPr b="0" i="0" lang="ja-JP" sz="1800" u="none" cap="none" strike="noStrike">
                <a:solidFill>
                  <a:schemeClr val="dk1"/>
                </a:solidFill>
                <a:latin typeface="MS-PMincho"/>
                <a:ea typeface="MS-PMincho"/>
                <a:cs typeface="MS-PMincho"/>
                <a:sym typeface="MS-PMincho"/>
              </a:rPr>
              <a:t>。子供達の活動がより良いものとなるようご協力をお願いします。</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なお、合宿、遠征など特別な行事については追加の自己負担もありますのでご了承ください。</a:t>
            </a:r>
            <a:endParaRPr b="0" i="0" sz="1400" u="none" cap="none" strike="noStrike">
              <a:solidFill>
                <a:srgbClr val="000000"/>
              </a:solidFill>
              <a:latin typeface="Arial"/>
              <a:ea typeface="Arial"/>
              <a:cs typeface="Arial"/>
              <a:sym typeface="Arial"/>
            </a:endParaRPr>
          </a:p>
        </p:txBody>
      </p:sp>
      <p:sp>
        <p:nvSpPr>
          <p:cNvPr id="219" name="Google Shape;219;p17"/>
          <p:cNvSpPr txBox="1"/>
          <p:nvPr/>
        </p:nvSpPr>
        <p:spPr>
          <a:xfrm>
            <a:off x="1113233" y="3509601"/>
            <a:ext cx="7514035" cy="1150381"/>
          </a:xfrm>
          <a:prstGeom prst="rect">
            <a:avLst/>
          </a:prstGeom>
          <a:solidFill>
            <a:srgbClr val="FFFF00"/>
          </a:solid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rgbClr val="BF0000"/>
              </a:buClr>
              <a:buSzPts val="4060"/>
              <a:buFont typeface="Arial"/>
              <a:buNone/>
            </a:pPr>
            <a:r>
              <a:rPr b="0" i="0" lang="ja-JP" sz="2800" u="none" cap="none" strike="noStrike">
                <a:solidFill>
                  <a:srgbClr val="FF0000"/>
                </a:solidFill>
                <a:latin typeface="Arial"/>
                <a:ea typeface="Arial"/>
                <a:cs typeface="Arial"/>
                <a:sym typeface="Arial"/>
              </a:rPr>
              <a:t>皆様のご協力が前提となる、</a:t>
            </a:r>
            <a:endParaRPr b="0" i="0" sz="2800" u="none" cap="none" strike="noStrike">
              <a:solidFill>
                <a:srgbClr val="FF0000"/>
              </a:solidFill>
              <a:latin typeface="Arial"/>
              <a:ea typeface="Arial"/>
              <a:cs typeface="Arial"/>
              <a:sym typeface="Arial"/>
            </a:endParaRPr>
          </a:p>
          <a:p>
            <a:pPr indent="0" lvl="0" marL="0" marR="0" rtl="0" algn="ctr">
              <a:lnSpc>
                <a:spcPct val="100000"/>
              </a:lnSpc>
              <a:spcBef>
                <a:spcPts val="1010"/>
              </a:spcBef>
              <a:spcAft>
                <a:spcPts val="0"/>
              </a:spcAft>
              <a:buClr>
                <a:srgbClr val="BF0000"/>
              </a:buClr>
              <a:buSzPts val="4060"/>
              <a:buFont typeface="Arial"/>
              <a:buNone/>
            </a:pPr>
            <a:r>
              <a:rPr b="0" i="0" lang="ja-JP" sz="2800" u="none" cap="none" strike="noStrike">
                <a:solidFill>
                  <a:srgbClr val="FF0000"/>
                </a:solidFill>
                <a:latin typeface="Arial"/>
                <a:ea typeface="Arial"/>
                <a:cs typeface="Arial"/>
                <a:sym typeface="Arial"/>
              </a:rPr>
              <a:t>コーチも含めてボランティアのチームです</a:t>
            </a:r>
            <a:endParaRPr b="0" i="0" sz="2800" u="none" cap="none" strike="noStrike">
              <a:solidFill>
                <a:srgbClr val="FF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gtEl>
                                        <p:attrNameLst>
                                          <p:attrName>style.visibility</p:attrName>
                                        </p:attrNameLst>
                                      </p:cBhvr>
                                      <p:to>
                                        <p:strVal val="visible"/>
                                      </p:to>
                                    </p:set>
                                    <p:animEffect filter="fade" transition="in">
                                      <p:cBhvr>
                                        <p:cTn dur="500"/>
                                        <p:tgtEl>
                                          <p:spTgt spid="21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19"/>
          <p:cNvSpPr/>
          <p:nvPr/>
        </p:nvSpPr>
        <p:spPr>
          <a:xfrm>
            <a:off x="827584" y="123478"/>
            <a:ext cx="7956376" cy="427809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ja-JP" sz="2000" u="sng" cap="none" strike="noStrike">
                <a:solidFill>
                  <a:schemeClr val="dk1"/>
                </a:solidFill>
                <a:latin typeface="Arial"/>
                <a:ea typeface="Arial"/>
                <a:cs typeface="Arial"/>
                <a:sym typeface="Arial"/>
              </a:rPr>
              <a:t>スクール活動への参加にあたっての「同意書」(6/6)</a:t>
            </a:r>
            <a:endParaRPr b="1" i="0" sz="20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[チーム編成における選抜について]</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各学年とも試合をする際、出場メンバーを決めます。これは各学年担当コーチが子供達の体力、技術力、気力などを十分検討し決定します。</a:t>
            </a:r>
            <a:r>
              <a:rPr b="0" i="0" lang="ja-JP" sz="1800" u="none" cap="none" strike="noStrike">
                <a:solidFill>
                  <a:srgbClr val="FF0000"/>
                </a:solidFill>
                <a:latin typeface="MS-PMincho"/>
                <a:ea typeface="MS-PMincho"/>
                <a:cs typeface="MS-PMincho"/>
                <a:sym typeface="MS-PMincho"/>
              </a:rPr>
              <a:t>試合中は同学年とはいえグランド内においては格闘技のように激しくプレーする故、コーチ達も十分に検討を重ねて出場選手を選びます。保護者の方々のお気持に添わない点も出てくるかと思いますが、その点はどうぞご理解ください</a:t>
            </a:r>
            <a:r>
              <a:rPr b="0" i="0" lang="ja-JP" sz="1800" u="none" cap="none" strike="noStrike">
                <a:solidFill>
                  <a:schemeClr val="dk1"/>
                </a:solidFill>
                <a:latin typeface="MS-PMincho"/>
                <a:ea typeface="MS-PMincho"/>
                <a:cs typeface="MS-PMincho"/>
                <a:sym typeface="MS-PMincho"/>
              </a:rPr>
              <a: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[その他、お約束事の順守]</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rgbClr val="FF0000"/>
                </a:solidFill>
                <a:latin typeface="MS-PMincho"/>
                <a:ea typeface="MS-PMincho"/>
                <a:cs typeface="MS-PMincho"/>
                <a:sym typeface="MS-PMincho"/>
              </a:rPr>
              <a:t>挨拶は大きな声で元気よく！ </a:t>
            </a:r>
            <a:r>
              <a:rPr b="0" i="0" lang="ja-JP" sz="1800" u="none" cap="none" strike="noStrike">
                <a:solidFill>
                  <a:schemeClr val="dk1"/>
                </a:solidFill>
                <a:latin typeface="MS-PMincho"/>
                <a:ea typeface="MS-PMincho"/>
                <a:cs typeface="MS-PMincho"/>
                <a:sym typeface="MS-PMincho"/>
              </a:rPr>
              <a:t>大きな声で挨拶をすると、すごく良い気分になります。スクールのコーチ、お父さん、お母さんに出会ったらまずは大きな声で挨拶をしましょう。保護者の方も一緒にお願いします。</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以上</a:t>
            </a:r>
            <a:endParaRPr b="0" i="0" sz="1800" u="none" cap="none" strike="noStrike">
              <a:solidFill>
                <a:schemeClr val="dk1"/>
              </a:solidFill>
              <a:latin typeface="Corbel"/>
              <a:ea typeface="Corbel"/>
              <a:cs typeface="Corbel"/>
              <a:sym typeface="Corbe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0"/>
          <p:cNvSpPr txBox="1"/>
          <p:nvPr>
            <p:ph type="ctrTitle"/>
          </p:nvPr>
        </p:nvSpPr>
        <p:spPr>
          <a:xfrm>
            <a:off x="2196301" y="699543"/>
            <a:ext cx="6430967" cy="144016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chemeClr val="dk1"/>
              </a:buClr>
              <a:buSzPts val="4800"/>
              <a:buFont typeface="Arial"/>
              <a:buNone/>
            </a:pPr>
            <a:r>
              <a:rPr lang="ja-JP" sz="4800" u="sng">
                <a:latin typeface="Arial"/>
                <a:ea typeface="Arial"/>
                <a:cs typeface="Arial"/>
                <a:sym typeface="Arial"/>
              </a:rPr>
              <a:t>５</a:t>
            </a:r>
            <a:r>
              <a:rPr lang="ja-JP" sz="4800" u="sng">
                <a:latin typeface="Arial"/>
                <a:ea typeface="Arial"/>
                <a:cs typeface="Arial"/>
                <a:sym typeface="Arial"/>
              </a:rPr>
              <a:t>．マナー</a:t>
            </a:r>
            <a:endParaRPr/>
          </a:p>
        </p:txBody>
      </p:sp>
      <p:sp>
        <p:nvSpPr>
          <p:cNvPr id="230" name="Google Shape;230;p20"/>
          <p:cNvSpPr txBox="1"/>
          <p:nvPr>
            <p:ph idx="1" type="subTitle"/>
          </p:nvPr>
        </p:nvSpPr>
        <p:spPr>
          <a:xfrm>
            <a:off x="2791417" y="2355726"/>
            <a:ext cx="5240734" cy="1518766"/>
          </a:xfrm>
          <a:prstGeom prst="rect">
            <a:avLst/>
          </a:prstGeom>
          <a:noFill/>
          <a:ln>
            <a:noFill/>
          </a:ln>
        </p:spPr>
        <p:txBody>
          <a:bodyPr anchorCtr="0" anchor="t" bIns="45700" lIns="91425" spcFirstLastPara="1" rIns="91425" wrap="square" tIns="45700">
            <a:normAutofit fontScale="70000" lnSpcReduction="20000"/>
          </a:bodyPr>
          <a:lstStyle/>
          <a:p>
            <a:pPr indent="-571500" lvl="0" marL="571500" rtl="0" algn="l">
              <a:lnSpc>
                <a:spcPct val="100000"/>
              </a:lnSpc>
              <a:spcBef>
                <a:spcPts val="0"/>
              </a:spcBef>
              <a:spcAft>
                <a:spcPts val="0"/>
              </a:spcAft>
              <a:buSzPct val="145000"/>
              <a:buFont typeface="Arial"/>
              <a:buChar char="•"/>
            </a:pPr>
            <a:r>
              <a:rPr lang="ja-JP" sz="4400">
                <a:latin typeface="Arial"/>
                <a:ea typeface="Arial"/>
                <a:cs typeface="Arial"/>
                <a:sym typeface="Arial"/>
              </a:rPr>
              <a:t>送迎の車</a:t>
            </a:r>
            <a:endParaRPr sz="4400">
              <a:latin typeface="Arial"/>
              <a:ea typeface="Arial"/>
              <a:cs typeface="Arial"/>
              <a:sym typeface="Arial"/>
            </a:endParaRPr>
          </a:p>
          <a:p>
            <a:pPr indent="-571500" lvl="0" marL="571500" rtl="0" algn="l">
              <a:lnSpc>
                <a:spcPct val="100000"/>
              </a:lnSpc>
              <a:spcBef>
                <a:spcPts val="1000"/>
              </a:spcBef>
              <a:spcAft>
                <a:spcPts val="0"/>
              </a:spcAft>
              <a:buSzPct val="145000"/>
              <a:buFont typeface="Arial"/>
              <a:buChar char="•"/>
            </a:pPr>
            <a:r>
              <a:rPr lang="ja-JP" sz="4400">
                <a:latin typeface="Arial"/>
                <a:ea typeface="Arial"/>
                <a:cs typeface="Arial"/>
                <a:sym typeface="Arial"/>
              </a:rPr>
              <a:t>観戦</a:t>
            </a:r>
            <a:endParaRPr sz="4400">
              <a:latin typeface="Arial"/>
              <a:ea typeface="Arial"/>
              <a:cs typeface="Arial"/>
              <a:sym typeface="Arial"/>
            </a:endParaRPr>
          </a:p>
          <a:p>
            <a:pPr indent="-571500" lvl="0" marL="571500" rtl="0" algn="l">
              <a:lnSpc>
                <a:spcPct val="100000"/>
              </a:lnSpc>
              <a:spcBef>
                <a:spcPts val="1000"/>
              </a:spcBef>
              <a:spcAft>
                <a:spcPts val="0"/>
              </a:spcAft>
              <a:buSzPct val="145000"/>
              <a:buFont typeface="Arial"/>
              <a:buChar char="•"/>
            </a:pPr>
            <a:r>
              <a:rPr lang="ja-JP" sz="4400">
                <a:latin typeface="Arial"/>
                <a:ea typeface="Arial"/>
                <a:cs typeface="Arial"/>
                <a:sym typeface="Arial"/>
              </a:rPr>
              <a:t>SNSについて</a:t>
            </a:r>
            <a:endParaRPr sz="4400">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21"/>
          <p:cNvSpPr/>
          <p:nvPr/>
        </p:nvSpPr>
        <p:spPr>
          <a:xfrm>
            <a:off x="827584" y="123478"/>
            <a:ext cx="8208912" cy="446276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ja-JP" sz="3200" u="sng" cap="none" strike="noStrike">
                <a:solidFill>
                  <a:schemeClr val="dk1"/>
                </a:solidFill>
                <a:latin typeface="Arial"/>
                <a:ea typeface="Arial"/>
                <a:cs typeface="Arial"/>
                <a:sym typeface="Arial"/>
              </a:rPr>
              <a:t>送迎の車のマナーについて</a:t>
            </a:r>
            <a:endParaRPr b="1" i="0" sz="32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芦屋ラグビースクールは人数も増えてきており、</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芦屋だけでなく兵庫県、日本でも目立つ存在となっております。</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中央公園、総合公園、神戸製鋼灘浜グランドなどへの車の送迎は、</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rgbClr val="FF0000"/>
                </a:solidFill>
                <a:latin typeface="MS-PMincho"/>
                <a:ea typeface="MS-PMincho"/>
                <a:cs typeface="MS-PMincho"/>
                <a:sym typeface="MS-PMincho"/>
              </a:rPr>
              <a:t>必ず駐車場にて乗降</a:t>
            </a:r>
            <a:r>
              <a:rPr b="0" i="0" lang="ja-JP" sz="1800" u="none" cap="none" strike="noStrike">
                <a:solidFill>
                  <a:schemeClr val="dk1"/>
                </a:solidFill>
                <a:latin typeface="MS-PMincho"/>
                <a:ea typeface="MS-PMincho"/>
                <a:cs typeface="MS-PMincho"/>
                <a:sym typeface="MS-PMincho"/>
              </a:rPr>
              <a:t>をお願いいたします。</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（以下、これまでの指摘）</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2019年に宝塚花屋敷グランドが、車のマナーが再三注意喚起されたが改善されず、ラグビーでの利用が中止に。</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2019年12月には芦屋市中央公園で、お迎えの車が道路を塞ぎバスの走行を妨げ、次回あればグランドを使わせない状況に。</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神戸製鋼灘浜グランドについても、一般道での乗降が次回見つかれば利用停止となる。</a:t>
            </a:r>
            <a:endParaRPr b="0" i="0" sz="1800" u="none" cap="none" strike="noStrike">
              <a:solidFill>
                <a:schemeClr val="dk1"/>
              </a:solidFill>
              <a:latin typeface="MS-PMincho"/>
              <a:ea typeface="MS-PMincho"/>
              <a:cs typeface="MS-PMincho"/>
              <a:sym typeface="MS-PMincho"/>
            </a:endParaRPr>
          </a:p>
        </p:txBody>
      </p:sp>
      <p:sp>
        <p:nvSpPr>
          <p:cNvPr id="236" name="Google Shape;236;p21"/>
          <p:cNvSpPr txBox="1"/>
          <p:nvPr/>
        </p:nvSpPr>
        <p:spPr>
          <a:xfrm>
            <a:off x="1162421" y="4587974"/>
            <a:ext cx="7514035" cy="546442"/>
          </a:xfrm>
          <a:prstGeom prst="rect">
            <a:avLst/>
          </a:prstGeom>
          <a:solidFill>
            <a:srgbClr val="FFFF00"/>
          </a:solid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rgbClr val="BF0000"/>
              </a:buClr>
              <a:buSzPts val="4060"/>
              <a:buFont typeface="Arial"/>
              <a:buNone/>
            </a:pPr>
            <a:r>
              <a:rPr b="0" i="0" lang="ja-JP" sz="2800" u="none" cap="none" strike="noStrike">
                <a:solidFill>
                  <a:srgbClr val="FF0000"/>
                </a:solidFill>
                <a:latin typeface="Arial"/>
                <a:ea typeface="Arial"/>
                <a:cs typeface="Arial"/>
                <a:sym typeface="Arial"/>
              </a:rPr>
              <a:t>本当にマナーの徹底をお願いします</a:t>
            </a:r>
            <a:endParaRPr b="0" i="0" sz="2800" u="none" cap="none" strike="noStrike">
              <a:solidFill>
                <a:srgbClr val="FF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gtEl>
                                        <p:attrNameLst>
                                          <p:attrName>style.visibility</p:attrName>
                                        </p:attrNameLst>
                                      </p:cBhvr>
                                      <p:to>
                                        <p:strVal val="visible"/>
                                      </p:to>
                                    </p:set>
                                    <p:animEffect filter="fade" transition="in">
                                      <p:cBhvr>
                                        <p:cTn dur="500"/>
                                        <p:tgtEl>
                                          <p:spTgt spid="2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22"/>
          <p:cNvSpPr/>
          <p:nvPr/>
        </p:nvSpPr>
        <p:spPr>
          <a:xfrm>
            <a:off x="827584" y="123478"/>
            <a:ext cx="8208912" cy="418576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ja-JP" sz="3200" u="sng" cap="none" strike="noStrike">
                <a:solidFill>
                  <a:schemeClr val="dk1"/>
                </a:solidFill>
                <a:latin typeface="Arial"/>
                <a:ea typeface="Arial"/>
                <a:cs typeface="Arial"/>
                <a:sym typeface="Arial"/>
              </a:rPr>
              <a:t>観戦のマナーについて</a:t>
            </a:r>
            <a:endParaRPr b="1" i="0" sz="32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sng" cap="none" strike="noStrike">
                <a:solidFill>
                  <a:schemeClr val="dk1"/>
                </a:solidFill>
                <a:latin typeface="MS-PMincho"/>
                <a:ea typeface="MS-PMincho"/>
                <a:cs typeface="MS-PMincho"/>
                <a:sym typeface="MS-PMincho"/>
              </a:rPr>
              <a:t>芦屋市総合公園</a:t>
            </a:r>
            <a:endParaRPr b="0" i="0" sz="1800" u="sng"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　芝生内はスパイクのみ</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　撮影で入られる方も、スパイクの着用お願いします。</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　</a:t>
            </a:r>
            <a:r>
              <a:rPr b="0" i="0" lang="ja-JP" sz="1800" u="none" cap="none" strike="noStrike">
                <a:solidFill>
                  <a:srgbClr val="FF0000"/>
                </a:solidFill>
                <a:latin typeface="MS-PMincho"/>
                <a:ea typeface="MS-PMincho"/>
                <a:cs typeface="MS-PMincho"/>
                <a:sym typeface="MS-PMincho"/>
              </a:rPr>
              <a:t>試合の時のみ</a:t>
            </a:r>
            <a:r>
              <a:rPr b="0" i="0" lang="ja-JP" sz="1800" u="none" cap="none" strike="noStrike">
                <a:solidFill>
                  <a:schemeClr val="dk1"/>
                </a:solidFill>
                <a:latin typeface="MS-PMincho"/>
                <a:ea typeface="MS-PMincho"/>
                <a:cs typeface="MS-PMincho"/>
                <a:sym typeface="MS-PMincho"/>
              </a:rPr>
              <a:t>、トラック(砂)での立ち見観戦OKです。</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sng" cap="none" strike="noStrike">
                <a:solidFill>
                  <a:schemeClr val="dk1"/>
                </a:solidFill>
                <a:latin typeface="MS-PMincho"/>
                <a:ea typeface="MS-PMincho"/>
                <a:cs typeface="MS-PMincho"/>
                <a:sym typeface="MS-PMincho"/>
              </a:rPr>
              <a:t>練習時</a:t>
            </a:r>
            <a:endParaRPr b="0" i="0" sz="1800" u="sng"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　グランド内には、基本的に入らないで下さい。(先ほどの会則の通り)</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sng" cap="none" strike="noStrike">
                <a:solidFill>
                  <a:schemeClr val="dk1"/>
                </a:solidFill>
                <a:latin typeface="MS-PMincho"/>
                <a:ea typeface="MS-PMincho"/>
                <a:cs typeface="MS-PMincho"/>
                <a:sym typeface="MS-PMincho"/>
              </a:rPr>
              <a:t>試合時</a:t>
            </a:r>
            <a:endParaRPr b="0" i="0" sz="1800" u="sng"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　ラグビー憲章（品位、情熱、結束、規律、尊重）を大切に願います。</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　勝つチームもあれば、負けるチームもあります。</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　相手への尊重を親御様も持って観戦をお願いいたします。</a:t>
            </a:r>
            <a:endParaRPr b="0" i="0" sz="1800" u="none" cap="none" strike="noStrike">
              <a:solidFill>
                <a:schemeClr val="dk1"/>
              </a:solidFill>
              <a:latin typeface="MS-PMincho"/>
              <a:ea typeface="MS-PMincho"/>
              <a:cs typeface="MS-PMincho"/>
              <a:sym typeface="MS-PMincho"/>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23"/>
          <p:cNvSpPr/>
          <p:nvPr/>
        </p:nvSpPr>
        <p:spPr>
          <a:xfrm>
            <a:off x="827584" y="123478"/>
            <a:ext cx="8208912" cy="501675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ja-JP" sz="3200" u="sng" cap="none" strike="noStrike">
                <a:solidFill>
                  <a:schemeClr val="dk1"/>
                </a:solidFill>
                <a:latin typeface="Arial"/>
                <a:ea typeface="Arial"/>
                <a:cs typeface="Arial"/>
                <a:sym typeface="Arial"/>
              </a:rPr>
              <a:t>ＳＮＳについて</a:t>
            </a:r>
            <a:endParaRPr b="1" i="0" sz="32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芦屋ラグビースクールでは以下で広報活動しております。</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顔は出ておりますが、</a:t>
            </a:r>
            <a:r>
              <a:rPr b="0" i="0" lang="ja-JP" sz="1800" u="sng" cap="none" strike="noStrike">
                <a:solidFill>
                  <a:srgbClr val="FF0000"/>
                </a:solidFill>
                <a:latin typeface="MS-PMincho"/>
                <a:ea typeface="MS-PMincho"/>
                <a:cs typeface="MS-PMincho"/>
                <a:sym typeface="MS-PMincho"/>
              </a:rPr>
              <a:t>名前が特定できない形での投稿</a:t>
            </a:r>
            <a:r>
              <a:rPr b="0" i="0" lang="ja-JP" sz="1800" u="none" cap="none" strike="noStrike">
                <a:solidFill>
                  <a:schemeClr val="dk1"/>
                </a:solidFill>
                <a:latin typeface="MS-PMincho"/>
                <a:ea typeface="MS-PMincho"/>
                <a:cs typeface="MS-PMincho"/>
                <a:sym typeface="MS-PMincho"/>
              </a:rPr>
              <a:t>をしております。</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スクール生で、もしその形での利用も拒否される場合は、</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載せないようにいたしますので、主任コーチにご連絡ください。</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各個人での投稿についても、同様のご配慮をお願いいたします。</a:t>
            </a:r>
            <a:endParaRPr b="0" i="0" sz="1800" u="none" cap="none" strike="noStrike">
              <a:solidFill>
                <a:schemeClr val="dk1"/>
              </a:solidFill>
              <a:latin typeface="MS-PMincho"/>
              <a:ea typeface="MS-PMincho"/>
              <a:cs typeface="MS-PMincho"/>
              <a:sym typeface="MS-PMincho"/>
            </a:endParaRPr>
          </a:p>
          <a:p>
            <a:pPr indent="0" lvl="0" marL="0" marR="0" rtl="0" algn="l">
              <a:lnSpc>
                <a:spcPct val="100000"/>
              </a:lnSpc>
              <a:spcBef>
                <a:spcPts val="0"/>
              </a:spcBef>
              <a:spcAft>
                <a:spcPts val="0"/>
              </a:spcAft>
              <a:buClr>
                <a:srgbClr val="000000"/>
              </a:buClr>
              <a:buSzPts val="1800"/>
              <a:buFont typeface="Arial"/>
              <a:buNone/>
            </a:pPr>
            <a:r>
              <a:t/>
            </a:r>
            <a:endParaRPr b="0" i="0" sz="1800" u="sng" cap="none" strike="noStrike">
              <a:solidFill>
                <a:schemeClr val="dk1"/>
              </a:solidFill>
              <a:latin typeface="MS-PMincho"/>
              <a:ea typeface="MS-PMincho"/>
              <a:cs typeface="MS-PMincho"/>
              <a:sym typeface="MS-PMincho"/>
            </a:endParaRPr>
          </a:p>
          <a:p>
            <a:pPr indent="0" lvl="1" marL="457200" marR="0" rtl="0" algn="l">
              <a:lnSpc>
                <a:spcPct val="100000"/>
              </a:lnSpc>
              <a:spcBef>
                <a:spcPts val="0"/>
              </a:spcBef>
              <a:spcAft>
                <a:spcPts val="0"/>
              </a:spcAft>
              <a:buClr>
                <a:srgbClr val="000000"/>
              </a:buClr>
              <a:buSzPts val="1800"/>
              <a:buFont typeface="Arial"/>
              <a:buNone/>
            </a:pPr>
            <a:r>
              <a:rPr b="0" i="0" lang="ja-JP" sz="1800" u="sng" cap="none" strike="noStrike">
                <a:solidFill>
                  <a:schemeClr val="dk1"/>
                </a:solidFill>
                <a:latin typeface="MS-PMincho"/>
                <a:ea typeface="MS-PMincho"/>
                <a:cs typeface="MS-PMincho"/>
                <a:sym typeface="MS-PMincho"/>
              </a:rPr>
              <a:t>HomePage</a:t>
            </a:r>
            <a:endParaRPr b="0" i="0" sz="1800" u="sng" cap="none" strike="noStrike">
              <a:solidFill>
                <a:schemeClr val="dk1"/>
              </a:solidFill>
              <a:latin typeface="MS-PMincho"/>
              <a:ea typeface="MS-PMincho"/>
              <a:cs typeface="MS-PMincho"/>
              <a:sym typeface="MS-PMincho"/>
            </a:endParaRPr>
          </a:p>
          <a:p>
            <a:pPr indent="0" lvl="1" marL="45720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	 </a:t>
            </a:r>
            <a:r>
              <a:rPr b="0" i="0" lang="ja-JP" sz="1800" u="none" cap="none" strike="noStrike">
                <a:solidFill>
                  <a:srgbClr val="1A4CC8"/>
                </a:solidFill>
                <a:latin typeface="MS-PMincho"/>
                <a:ea typeface="MS-PMincho"/>
                <a:cs typeface="MS-PMincho"/>
                <a:sym typeface="MS-PMincho"/>
              </a:rPr>
              <a:t>https://ashi-rug.info</a:t>
            </a:r>
            <a:endParaRPr b="0" i="0" sz="1400" u="none" cap="none" strike="noStrike">
              <a:solidFill>
                <a:srgbClr val="000000"/>
              </a:solidFill>
              <a:latin typeface="Arial"/>
              <a:ea typeface="Arial"/>
              <a:cs typeface="Arial"/>
              <a:sym typeface="Arial"/>
            </a:endParaRPr>
          </a:p>
          <a:p>
            <a:pPr indent="0" lvl="1" marL="457200" marR="0" rtl="0" algn="l">
              <a:lnSpc>
                <a:spcPct val="100000"/>
              </a:lnSpc>
              <a:spcBef>
                <a:spcPts val="0"/>
              </a:spcBef>
              <a:spcAft>
                <a:spcPts val="0"/>
              </a:spcAft>
              <a:buClr>
                <a:srgbClr val="000000"/>
              </a:buClr>
              <a:buSzPts val="1800"/>
              <a:buFont typeface="Arial"/>
              <a:buNone/>
            </a:pPr>
            <a:r>
              <a:rPr b="0" i="0" lang="ja-JP" sz="1800" u="sng" cap="none" strike="noStrike">
                <a:solidFill>
                  <a:schemeClr val="dk1"/>
                </a:solidFill>
                <a:latin typeface="MS-PMincho"/>
                <a:ea typeface="MS-PMincho"/>
                <a:cs typeface="MS-PMincho"/>
                <a:sym typeface="MS-PMincho"/>
              </a:rPr>
              <a:t>Facebook</a:t>
            </a:r>
            <a:endParaRPr b="0" i="0" sz="1400" u="none" cap="none" strike="noStrike">
              <a:solidFill>
                <a:srgbClr val="000000"/>
              </a:solidFill>
              <a:latin typeface="Arial"/>
              <a:ea typeface="Arial"/>
              <a:cs typeface="Arial"/>
              <a:sym typeface="Arial"/>
            </a:endParaRPr>
          </a:p>
          <a:p>
            <a:pPr indent="0" lvl="1" marL="45720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	 </a:t>
            </a:r>
            <a:r>
              <a:rPr b="0" i="0" lang="ja-JP" sz="1800" u="none" cap="none" strike="noStrike">
                <a:solidFill>
                  <a:srgbClr val="1A4CC8"/>
                </a:solidFill>
                <a:latin typeface="MS-PMincho"/>
                <a:ea typeface="MS-PMincho"/>
                <a:cs typeface="MS-PMincho"/>
                <a:sym typeface="MS-PMincho"/>
              </a:rPr>
              <a:t>https://www.facebook.com/Ashiya.Rugby.School</a:t>
            </a:r>
            <a:endParaRPr b="0" i="0" sz="1400" u="none" cap="none" strike="noStrike">
              <a:solidFill>
                <a:srgbClr val="000000"/>
              </a:solidFill>
              <a:latin typeface="Arial"/>
              <a:ea typeface="Arial"/>
              <a:cs typeface="Arial"/>
              <a:sym typeface="Arial"/>
            </a:endParaRPr>
          </a:p>
          <a:p>
            <a:pPr indent="0" lvl="1" marL="457200" marR="0" rtl="0" algn="l">
              <a:lnSpc>
                <a:spcPct val="100000"/>
              </a:lnSpc>
              <a:spcBef>
                <a:spcPts val="0"/>
              </a:spcBef>
              <a:spcAft>
                <a:spcPts val="0"/>
              </a:spcAft>
              <a:buClr>
                <a:srgbClr val="000000"/>
              </a:buClr>
              <a:buSzPts val="1800"/>
              <a:buFont typeface="Arial"/>
              <a:buNone/>
            </a:pPr>
            <a:r>
              <a:rPr b="0" i="0" lang="ja-JP" sz="1800" u="sng" cap="none" strike="noStrike">
                <a:solidFill>
                  <a:schemeClr val="dk1"/>
                </a:solidFill>
                <a:latin typeface="MS-PMincho"/>
                <a:ea typeface="MS-PMincho"/>
                <a:cs typeface="MS-PMincho"/>
                <a:sym typeface="MS-PMincho"/>
              </a:rPr>
              <a:t>Instagram</a:t>
            </a:r>
            <a:endParaRPr b="0" i="0" sz="1400" u="none" cap="none" strike="noStrike">
              <a:solidFill>
                <a:srgbClr val="000000"/>
              </a:solidFill>
              <a:latin typeface="Arial"/>
              <a:ea typeface="Arial"/>
              <a:cs typeface="Arial"/>
              <a:sym typeface="Arial"/>
            </a:endParaRPr>
          </a:p>
          <a:p>
            <a:pPr indent="0" lvl="1" marL="45720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	 </a:t>
            </a:r>
            <a:r>
              <a:rPr b="0" i="0" lang="ja-JP" sz="1800" u="none" cap="none" strike="noStrike">
                <a:solidFill>
                  <a:srgbClr val="1A4CC8"/>
                </a:solidFill>
                <a:latin typeface="MS-PMincho"/>
                <a:ea typeface="MS-PMincho"/>
                <a:cs typeface="MS-PMincho"/>
                <a:sym typeface="MS-PMincho"/>
              </a:rPr>
              <a:t>https://instagram.com/ashiya_rugby_school?igshid=x7w76axipe5a</a:t>
            </a:r>
            <a:endParaRPr b="0" i="0" sz="1400" u="none" cap="none" strike="noStrike">
              <a:solidFill>
                <a:srgbClr val="000000"/>
              </a:solidFill>
              <a:latin typeface="Arial"/>
              <a:ea typeface="Arial"/>
              <a:cs typeface="Arial"/>
              <a:sym typeface="Arial"/>
            </a:endParaRPr>
          </a:p>
          <a:p>
            <a:pPr indent="0" lvl="1" marL="457200" marR="0" rtl="0" algn="l">
              <a:lnSpc>
                <a:spcPct val="100000"/>
              </a:lnSpc>
              <a:spcBef>
                <a:spcPts val="0"/>
              </a:spcBef>
              <a:spcAft>
                <a:spcPts val="0"/>
              </a:spcAft>
              <a:buClr>
                <a:srgbClr val="000000"/>
              </a:buClr>
              <a:buSzPts val="1800"/>
              <a:buFont typeface="Arial"/>
              <a:buNone/>
            </a:pPr>
            <a:r>
              <a:rPr b="0" i="0" lang="ja-JP" sz="1800" u="sng" cap="none" strike="noStrike">
                <a:solidFill>
                  <a:schemeClr val="dk1"/>
                </a:solidFill>
                <a:latin typeface="MS-PMincho"/>
                <a:ea typeface="MS-PMincho"/>
                <a:cs typeface="MS-PMincho"/>
                <a:sym typeface="MS-PMincho"/>
              </a:rPr>
              <a:t>twitter</a:t>
            </a:r>
            <a:endParaRPr b="0" i="0" sz="1400" u="none" cap="none" strike="noStrike">
              <a:solidFill>
                <a:srgbClr val="000000"/>
              </a:solidFill>
              <a:latin typeface="Arial"/>
              <a:ea typeface="Arial"/>
              <a:cs typeface="Arial"/>
              <a:sym typeface="Arial"/>
            </a:endParaRPr>
          </a:p>
          <a:p>
            <a:pPr indent="0" lvl="1" marL="45720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MS-PMincho"/>
                <a:ea typeface="MS-PMincho"/>
                <a:cs typeface="MS-PMincho"/>
                <a:sym typeface="MS-PMincho"/>
              </a:rPr>
              <a:t>	 </a:t>
            </a:r>
            <a:r>
              <a:rPr b="0" i="0" lang="ja-JP" sz="1800" u="none" cap="none" strike="noStrike">
                <a:solidFill>
                  <a:srgbClr val="1A4CC8"/>
                </a:solidFill>
                <a:latin typeface="MS-PMincho"/>
                <a:ea typeface="MS-PMincho"/>
                <a:cs typeface="MS-PMincho"/>
                <a:sym typeface="MS-PMincho"/>
              </a:rPr>
              <a:t>https://twitter.com/Ashiya_Rugby</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
          <p:cNvSpPr txBox="1"/>
          <p:nvPr>
            <p:ph type="title"/>
          </p:nvPr>
        </p:nvSpPr>
        <p:spPr>
          <a:xfrm>
            <a:off x="827584" y="51470"/>
            <a:ext cx="7514035" cy="689247"/>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5400"/>
              <a:buFont typeface="Arial"/>
              <a:buNone/>
            </a:pPr>
            <a:r>
              <a:rPr lang="ja-JP" sz="5400" u="sng">
                <a:latin typeface="Arial"/>
                <a:ea typeface="Arial"/>
                <a:cs typeface="Arial"/>
                <a:sym typeface="Arial"/>
              </a:rPr>
              <a:t>目次</a:t>
            </a:r>
            <a:endParaRPr/>
          </a:p>
        </p:txBody>
      </p:sp>
      <p:sp>
        <p:nvSpPr>
          <p:cNvPr id="152" name="Google Shape;152;p2"/>
          <p:cNvSpPr txBox="1"/>
          <p:nvPr>
            <p:ph idx="1" type="body"/>
          </p:nvPr>
        </p:nvSpPr>
        <p:spPr>
          <a:xfrm>
            <a:off x="899575" y="1059575"/>
            <a:ext cx="7727700" cy="4032600"/>
          </a:xfrm>
          <a:prstGeom prst="rect">
            <a:avLst/>
          </a:prstGeom>
          <a:noFill/>
          <a:ln>
            <a:noFill/>
          </a:ln>
        </p:spPr>
        <p:txBody>
          <a:bodyPr anchorCtr="0" anchor="ctr" bIns="45700" lIns="91425" spcFirstLastPara="1" rIns="91425" wrap="square" tIns="45700">
            <a:normAutofit fontScale="77500" lnSpcReduction="20000"/>
          </a:bodyPr>
          <a:lstStyle/>
          <a:p>
            <a:pPr indent="-768095" lvl="0" marL="742950" rtl="0" algn="l">
              <a:lnSpc>
                <a:spcPct val="100000"/>
              </a:lnSpc>
              <a:spcBef>
                <a:spcPts val="0"/>
              </a:spcBef>
              <a:spcAft>
                <a:spcPts val="0"/>
              </a:spcAft>
              <a:buSzPct val="119999"/>
              <a:buFont typeface="Corbel"/>
              <a:buAutoNum type="arabicPeriod"/>
            </a:pPr>
            <a:r>
              <a:rPr lang="ja-JP" sz="4400">
                <a:latin typeface="Arial"/>
                <a:ea typeface="Arial"/>
                <a:cs typeface="Arial"/>
                <a:sym typeface="Arial"/>
              </a:rPr>
              <a:t>令和</a:t>
            </a:r>
            <a:r>
              <a:rPr lang="ja-JP" sz="4400">
                <a:latin typeface="Arial"/>
                <a:ea typeface="Arial"/>
                <a:cs typeface="Arial"/>
                <a:sym typeface="Arial"/>
              </a:rPr>
              <a:t>６</a:t>
            </a:r>
            <a:r>
              <a:rPr lang="ja-JP" sz="4400">
                <a:latin typeface="Arial"/>
                <a:ea typeface="Arial"/>
                <a:cs typeface="Arial"/>
                <a:sym typeface="Arial"/>
              </a:rPr>
              <a:t>年度活動報告／令和</a:t>
            </a:r>
            <a:r>
              <a:rPr lang="ja-JP" sz="4400">
                <a:latin typeface="Arial"/>
                <a:ea typeface="Arial"/>
                <a:cs typeface="Arial"/>
                <a:sym typeface="Arial"/>
              </a:rPr>
              <a:t>７</a:t>
            </a:r>
            <a:r>
              <a:rPr lang="ja-JP" sz="4400">
                <a:latin typeface="Arial"/>
                <a:ea typeface="Arial"/>
                <a:cs typeface="Arial"/>
                <a:sym typeface="Arial"/>
              </a:rPr>
              <a:t>年度活動予定報告</a:t>
            </a:r>
            <a:endParaRPr/>
          </a:p>
          <a:p>
            <a:pPr indent="-768095" lvl="0" marL="742950" rtl="0" algn="l">
              <a:lnSpc>
                <a:spcPct val="100000"/>
              </a:lnSpc>
              <a:spcBef>
                <a:spcPts val="1066"/>
              </a:spcBef>
              <a:spcAft>
                <a:spcPts val="0"/>
              </a:spcAft>
              <a:buSzPct val="119999"/>
              <a:buFont typeface="Corbel"/>
              <a:buAutoNum type="arabicPeriod"/>
            </a:pPr>
            <a:r>
              <a:rPr lang="ja-JP" sz="4400">
                <a:latin typeface="Arial"/>
                <a:ea typeface="Arial"/>
                <a:cs typeface="Arial"/>
                <a:sym typeface="Arial"/>
              </a:rPr>
              <a:t>令和</a:t>
            </a:r>
            <a:r>
              <a:rPr lang="ja-JP" sz="4400">
                <a:latin typeface="Arial"/>
                <a:ea typeface="Arial"/>
                <a:cs typeface="Arial"/>
                <a:sym typeface="Arial"/>
              </a:rPr>
              <a:t>６</a:t>
            </a:r>
            <a:r>
              <a:rPr lang="ja-JP" sz="4400">
                <a:latin typeface="Arial"/>
                <a:ea typeface="Arial"/>
                <a:cs typeface="Arial"/>
                <a:sym typeface="Arial"/>
              </a:rPr>
              <a:t>年度会計報告／監査報告</a:t>
            </a:r>
            <a:endParaRPr sz="4400">
              <a:latin typeface="Arial"/>
              <a:ea typeface="Arial"/>
              <a:cs typeface="Arial"/>
              <a:sym typeface="Arial"/>
            </a:endParaRPr>
          </a:p>
          <a:p>
            <a:pPr indent="-768095" lvl="0" marL="742950" rtl="0" algn="l">
              <a:lnSpc>
                <a:spcPct val="100000"/>
              </a:lnSpc>
              <a:spcBef>
                <a:spcPts val="1066"/>
              </a:spcBef>
              <a:spcAft>
                <a:spcPts val="0"/>
              </a:spcAft>
              <a:buSzPct val="119999"/>
              <a:buFont typeface="Corbel"/>
              <a:buAutoNum type="arabicPeriod"/>
            </a:pPr>
            <a:r>
              <a:rPr lang="ja-JP" sz="4400">
                <a:latin typeface="Arial"/>
                <a:ea typeface="Arial"/>
                <a:cs typeface="Arial"/>
                <a:sym typeface="Arial"/>
              </a:rPr>
              <a:t>令和</a:t>
            </a:r>
            <a:r>
              <a:rPr lang="ja-JP" sz="4400">
                <a:latin typeface="Arial"/>
                <a:ea typeface="Arial"/>
                <a:cs typeface="Arial"/>
                <a:sym typeface="Arial"/>
              </a:rPr>
              <a:t>７</a:t>
            </a:r>
            <a:r>
              <a:rPr lang="ja-JP" sz="4400">
                <a:latin typeface="Arial"/>
                <a:ea typeface="Arial"/>
                <a:cs typeface="Arial"/>
                <a:sym typeface="Arial"/>
              </a:rPr>
              <a:t>年度役員選任</a:t>
            </a:r>
            <a:endParaRPr sz="4400">
              <a:latin typeface="Arial"/>
              <a:ea typeface="Arial"/>
              <a:cs typeface="Arial"/>
              <a:sym typeface="Arial"/>
            </a:endParaRPr>
          </a:p>
          <a:p>
            <a:pPr indent="-768095" lvl="0" marL="742950" rtl="0" algn="l">
              <a:lnSpc>
                <a:spcPct val="100000"/>
              </a:lnSpc>
              <a:spcBef>
                <a:spcPts val="1066"/>
              </a:spcBef>
              <a:spcAft>
                <a:spcPts val="0"/>
              </a:spcAft>
              <a:buSzPct val="119999"/>
              <a:buFont typeface="Corbel"/>
              <a:buAutoNum type="arabicPeriod"/>
            </a:pPr>
            <a:r>
              <a:rPr lang="ja-JP" sz="4400">
                <a:latin typeface="Arial"/>
                <a:ea typeface="Arial"/>
                <a:cs typeface="Arial"/>
                <a:sym typeface="Arial"/>
              </a:rPr>
              <a:t>芦屋ラグビースクールの一員として</a:t>
            </a:r>
            <a:endParaRPr sz="4400">
              <a:latin typeface="Arial"/>
              <a:ea typeface="Arial"/>
              <a:cs typeface="Arial"/>
              <a:sym typeface="Arial"/>
            </a:endParaRPr>
          </a:p>
          <a:p>
            <a:pPr indent="-768095" lvl="0" marL="742950" rtl="0" algn="l">
              <a:lnSpc>
                <a:spcPct val="100000"/>
              </a:lnSpc>
              <a:spcBef>
                <a:spcPts val="1066"/>
              </a:spcBef>
              <a:spcAft>
                <a:spcPts val="0"/>
              </a:spcAft>
              <a:buSzPct val="119999"/>
              <a:buFont typeface="Corbel"/>
              <a:buAutoNum type="arabicPeriod"/>
            </a:pPr>
            <a:r>
              <a:rPr lang="ja-JP" sz="4400">
                <a:latin typeface="Arial"/>
                <a:ea typeface="Arial"/>
                <a:cs typeface="Arial"/>
                <a:sym typeface="Arial"/>
              </a:rPr>
              <a:t>マナー</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3"/>
          <p:cNvSpPr txBox="1"/>
          <p:nvPr>
            <p:ph type="ctrTitle"/>
          </p:nvPr>
        </p:nvSpPr>
        <p:spPr>
          <a:xfrm>
            <a:off x="755576" y="1131590"/>
            <a:ext cx="8136904" cy="1505571"/>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chemeClr val="dk1"/>
              </a:buClr>
              <a:buSzPts val="5760"/>
              <a:buFont typeface="Arial"/>
              <a:buNone/>
            </a:pPr>
            <a:r>
              <a:rPr lang="ja-JP" sz="4800" u="sng">
                <a:latin typeface="Arial"/>
                <a:ea typeface="Arial"/>
                <a:cs typeface="Arial"/>
                <a:sym typeface="Arial"/>
              </a:rPr>
              <a:t>１．令和</a:t>
            </a:r>
            <a:r>
              <a:rPr lang="ja-JP" sz="4800" u="sng">
                <a:latin typeface="Arial"/>
                <a:ea typeface="Arial"/>
                <a:cs typeface="Arial"/>
                <a:sym typeface="Arial"/>
              </a:rPr>
              <a:t>６</a:t>
            </a:r>
            <a:r>
              <a:rPr lang="ja-JP" sz="4800" u="sng">
                <a:latin typeface="Arial"/>
                <a:ea typeface="Arial"/>
                <a:cs typeface="Arial"/>
                <a:sym typeface="Arial"/>
              </a:rPr>
              <a:t>年度活動報告</a:t>
            </a:r>
            <a:br>
              <a:rPr lang="ja-JP" sz="4800" u="sng">
                <a:latin typeface="Arial"/>
                <a:ea typeface="Arial"/>
                <a:cs typeface="Arial"/>
                <a:sym typeface="Arial"/>
              </a:rPr>
            </a:br>
            <a:r>
              <a:rPr lang="ja-JP" sz="4800" u="sng">
                <a:latin typeface="Arial"/>
                <a:ea typeface="Arial"/>
                <a:cs typeface="Arial"/>
                <a:sym typeface="Arial"/>
              </a:rPr>
              <a:t>／令和</a:t>
            </a:r>
            <a:r>
              <a:rPr lang="ja-JP" sz="4800" u="sng">
                <a:latin typeface="Arial"/>
                <a:ea typeface="Arial"/>
                <a:cs typeface="Arial"/>
                <a:sym typeface="Arial"/>
              </a:rPr>
              <a:t>７</a:t>
            </a:r>
            <a:r>
              <a:rPr lang="ja-JP" sz="4800" u="sng">
                <a:latin typeface="Arial"/>
                <a:ea typeface="Arial"/>
                <a:cs typeface="Arial"/>
                <a:sym typeface="Arial"/>
              </a:rPr>
              <a:t>年度活動予定報告</a:t>
            </a:r>
            <a:endParaRPr/>
          </a:p>
        </p:txBody>
      </p:sp>
      <p:sp>
        <p:nvSpPr>
          <p:cNvPr id="158" name="Google Shape;158;p3"/>
          <p:cNvSpPr txBox="1"/>
          <p:nvPr>
            <p:ph idx="1" type="subTitle"/>
          </p:nvPr>
        </p:nvSpPr>
        <p:spPr>
          <a:xfrm>
            <a:off x="3386533" y="2997200"/>
            <a:ext cx="5240734" cy="1041401"/>
          </a:xfrm>
          <a:prstGeom prst="rect">
            <a:avLst/>
          </a:prstGeom>
          <a:noFill/>
          <a:ln>
            <a:noFill/>
          </a:ln>
        </p:spPr>
        <p:txBody>
          <a:bodyPr anchorCtr="0" anchor="t" bIns="45700" lIns="91425" spcFirstLastPara="1" rIns="91425" wrap="square" tIns="45700">
            <a:normAutofit/>
          </a:bodyPr>
          <a:lstStyle/>
          <a:p>
            <a:pPr indent="0" lvl="0" marL="0" rtl="0" algn="r">
              <a:lnSpc>
                <a:spcPct val="100000"/>
              </a:lnSpc>
              <a:spcBef>
                <a:spcPts val="0"/>
              </a:spcBef>
              <a:spcAft>
                <a:spcPts val="0"/>
              </a:spcAft>
              <a:buSzPts val="2284"/>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4"/>
          <p:cNvSpPr txBox="1"/>
          <p:nvPr>
            <p:ph idx="4294967295" type="ctrTitle"/>
          </p:nvPr>
        </p:nvSpPr>
        <p:spPr>
          <a:xfrm>
            <a:off x="755576" y="1563638"/>
            <a:ext cx="7345362" cy="19621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Arial"/>
              <a:buNone/>
            </a:pPr>
            <a:r>
              <a:rPr b="0" i="0" lang="ja-JP" sz="3200" u="sng" cap="none" strike="noStrike">
                <a:solidFill>
                  <a:schemeClr val="dk1"/>
                </a:solidFill>
                <a:latin typeface="Arial"/>
                <a:ea typeface="Arial"/>
                <a:cs typeface="Arial"/>
                <a:sym typeface="Arial"/>
              </a:rPr>
              <a:t>2024年度_活動実績予定</a:t>
            </a:r>
            <a:br>
              <a:rPr b="0" i="0" lang="ja-JP" sz="3200" u="sng" cap="none" strike="noStrike">
                <a:solidFill>
                  <a:schemeClr val="dk1"/>
                </a:solidFill>
                <a:latin typeface="Arial"/>
                <a:ea typeface="Arial"/>
                <a:cs typeface="Arial"/>
                <a:sym typeface="Arial"/>
              </a:rPr>
            </a:br>
            <a:br>
              <a:rPr b="0" i="0" lang="ja-JP" sz="3200" u="sng" cap="none" strike="noStrike">
                <a:solidFill>
                  <a:schemeClr val="dk1"/>
                </a:solidFill>
                <a:latin typeface="Arial"/>
                <a:ea typeface="Arial"/>
                <a:cs typeface="Arial"/>
                <a:sym typeface="Arial"/>
              </a:rPr>
            </a:br>
            <a:r>
              <a:rPr b="0" i="0" lang="ja-JP" sz="3200" u="none" cap="none" strike="noStrike">
                <a:solidFill>
                  <a:schemeClr val="dk1"/>
                </a:solidFill>
                <a:latin typeface="Arial"/>
                <a:ea typeface="Arial"/>
                <a:cs typeface="Arial"/>
                <a:sym typeface="Arial"/>
              </a:rPr>
              <a:t>を参照ください</a:t>
            </a:r>
            <a:endParaRPr b="0" i="0" sz="3200" u="none" cap="none" strike="noStrik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5"/>
          <p:cNvSpPr txBox="1"/>
          <p:nvPr>
            <p:ph type="ctrTitle"/>
          </p:nvPr>
        </p:nvSpPr>
        <p:spPr>
          <a:xfrm>
            <a:off x="1547664" y="1491630"/>
            <a:ext cx="7344816" cy="1505571"/>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1"/>
              </a:buClr>
              <a:buSzPts val="4800"/>
              <a:buFont typeface="Arial"/>
              <a:buNone/>
            </a:pPr>
            <a:r>
              <a:rPr lang="ja-JP" sz="4800" u="sng">
                <a:latin typeface="Arial"/>
                <a:ea typeface="Arial"/>
                <a:cs typeface="Arial"/>
                <a:sym typeface="Arial"/>
              </a:rPr>
              <a:t>２．令和</a:t>
            </a:r>
            <a:r>
              <a:rPr lang="ja-JP" sz="4800" u="sng">
                <a:latin typeface="Arial"/>
                <a:ea typeface="Arial"/>
                <a:cs typeface="Arial"/>
                <a:sym typeface="Arial"/>
              </a:rPr>
              <a:t>６</a:t>
            </a:r>
            <a:r>
              <a:rPr lang="ja-JP" sz="4800" u="sng">
                <a:latin typeface="Arial"/>
                <a:ea typeface="Arial"/>
                <a:cs typeface="Arial"/>
                <a:sym typeface="Arial"/>
              </a:rPr>
              <a:t>年度会計報告／監査報告</a:t>
            </a:r>
            <a:endParaRPr sz="4800">
              <a:latin typeface="Arial"/>
              <a:ea typeface="Arial"/>
              <a:cs typeface="Arial"/>
              <a:sym typeface="Arial"/>
            </a:endParaRPr>
          </a:p>
        </p:txBody>
      </p:sp>
      <p:sp>
        <p:nvSpPr>
          <p:cNvPr id="169" name="Google Shape;169;p5"/>
          <p:cNvSpPr txBox="1"/>
          <p:nvPr>
            <p:ph idx="1" type="subTitle"/>
          </p:nvPr>
        </p:nvSpPr>
        <p:spPr>
          <a:xfrm>
            <a:off x="3386533" y="2997200"/>
            <a:ext cx="5240734" cy="1041401"/>
          </a:xfrm>
          <a:prstGeom prst="rect">
            <a:avLst/>
          </a:prstGeom>
          <a:noFill/>
          <a:ln>
            <a:noFill/>
          </a:ln>
        </p:spPr>
        <p:txBody>
          <a:bodyPr anchorCtr="0" anchor="t" bIns="45700" lIns="91425" spcFirstLastPara="1" rIns="91425" wrap="square" tIns="45700">
            <a:normAutofit/>
          </a:bodyPr>
          <a:lstStyle/>
          <a:p>
            <a:pPr indent="0" lvl="0" marL="0" rtl="0" algn="r">
              <a:lnSpc>
                <a:spcPct val="100000"/>
              </a:lnSpc>
              <a:spcBef>
                <a:spcPts val="0"/>
              </a:spcBef>
              <a:spcAft>
                <a:spcPts val="0"/>
              </a:spcAft>
              <a:buSzPts val="2284"/>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6"/>
          <p:cNvSpPr txBox="1"/>
          <p:nvPr>
            <p:ph idx="4294967295" type="ctrTitle"/>
          </p:nvPr>
        </p:nvSpPr>
        <p:spPr>
          <a:xfrm>
            <a:off x="755576" y="1563638"/>
            <a:ext cx="7345362" cy="19621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Arial"/>
              <a:buNone/>
            </a:pPr>
            <a:r>
              <a:rPr b="0" i="0" lang="ja-JP" sz="3200" u="sng" cap="none" strike="noStrike">
                <a:solidFill>
                  <a:schemeClr val="dk1"/>
                </a:solidFill>
                <a:latin typeface="Arial"/>
                <a:ea typeface="Arial"/>
                <a:cs typeface="Arial"/>
                <a:sym typeface="Arial"/>
              </a:rPr>
              <a:t>令和</a:t>
            </a:r>
            <a:r>
              <a:rPr lang="ja-JP" sz="3200" u="sng">
                <a:latin typeface="Arial"/>
                <a:ea typeface="Arial"/>
                <a:cs typeface="Arial"/>
                <a:sym typeface="Arial"/>
              </a:rPr>
              <a:t>６</a:t>
            </a:r>
            <a:r>
              <a:rPr b="0" i="0" lang="ja-JP" sz="3200" u="sng" cap="none" strike="noStrike">
                <a:solidFill>
                  <a:schemeClr val="dk1"/>
                </a:solidFill>
                <a:latin typeface="Arial"/>
                <a:ea typeface="Arial"/>
                <a:cs typeface="Arial"/>
                <a:sym typeface="Arial"/>
              </a:rPr>
              <a:t>年度収支報告書.pdf</a:t>
            </a:r>
            <a:br>
              <a:rPr b="0" i="0" lang="ja-JP" sz="3200" u="sng" cap="none" strike="noStrike">
                <a:solidFill>
                  <a:schemeClr val="dk1"/>
                </a:solidFill>
                <a:latin typeface="Arial"/>
                <a:ea typeface="Arial"/>
                <a:cs typeface="Arial"/>
                <a:sym typeface="Arial"/>
              </a:rPr>
            </a:br>
            <a:br>
              <a:rPr b="0" i="0" lang="ja-JP" sz="3200" u="sng" cap="none" strike="noStrike">
                <a:solidFill>
                  <a:schemeClr val="dk1"/>
                </a:solidFill>
                <a:latin typeface="Arial"/>
                <a:ea typeface="Arial"/>
                <a:cs typeface="Arial"/>
                <a:sym typeface="Arial"/>
              </a:rPr>
            </a:br>
            <a:r>
              <a:rPr b="0" i="0" lang="ja-JP" sz="3200" u="none" cap="none" strike="noStrike">
                <a:solidFill>
                  <a:schemeClr val="dk1"/>
                </a:solidFill>
                <a:latin typeface="Arial"/>
                <a:ea typeface="Arial"/>
                <a:cs typeface="Arial"/>
                <a:sym typeface="Arial"/>
              </a:rPr>
              <a:t>を参照ください</a:t>
            </a:r>
            <a:endParaRPr b="0" i="0" sz="3200" u="none" cap="none" strike="noStrike">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9"/>
          <p:cNvSpPr txBox="1"/>
          <p:nvPr>
            <p:ph type="ctrTitle"/>
          </p:nvPr>
        </p:nvSpPr>
        <p:spPr>
          <a:xfrm>
            <a:off x="1547664" y="1035052"/>
            <a:ext cx="7344816" cy="1962149"/>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1"/>
              </a:buClr>
              <a:buSzPts val="6400"/>
              <a:buFont typeface="Arial"/>
              <a:buNone/>
            </a:pPr>
            <a:r>
              <a:rPr lang="ja-JP" sz="6400" u="sng">
                <a:latin typeface="Arial"/>
                <a:ea typeface="Arial"/>
                <a:cs typeface="Arial"/>
                <a:sym typeface="Arial"/>
              </a:rPr>
              <a:t>３</a:t>
            </a:r>
            <a:r>
              <a:rPr lang="ja-JP" sz="6400" u="sng">
                <a:latin typeface="Arial"/>
                <a:ea typeface="Arial"/>
                <a:cs typeface="Arial"/>
                <a:sym typeface="Arial"/>
              </a:rPr>
              <a:t>．令和</a:t>
            </a:r>
            <a:r>
              <a:rPr lang="ja-JP" sz="6400" u="sng">
                <a:latin typeface="Arial"/>
                <a:ea typeface="Arial"/>
                <a:cs typeface="Arial"/>
                <a:sym typeface="Arial"/>
              </a:rPr>
              <a:t>７</a:t>
            </a:r>
            <a:r>
              <a:rPr lang="ja-JP" sz="6400" u="sng">
                <a:latin typeface="Arial"/>
                <a:ea typeface="Arial"/>
                <a:cs typeface="Arial"/>
                <a:sym typeface="Arial"/>
              </a:rPr>
              <a:t>年度</a:t>
            </a:r>
            <a:br>
              <a:rPr lang="ja-JP" sz="6400" u="sng">
                <a:latin typeface="Arial"/>
                <a:ea typeface="Arial"/>
                <a:cs typeface="Arial"/>
                <a:sym typeface="Arial"/>
              </a:rPr>
            </a:br>
            <a:r>
              <a:rPr lang="ja-JP" sz="6400" u="sng">
                <a:latin typeface="Arial"/>
                <a:ea typeface="Arial"/>
                <a:cs typeface="Arial"/>
                <a:sym typeface="Arial"/>
              </a:rPr>
              <a:t>役員選任</a:t>
            </a:r>
            <a:endParaRPr sz="6400">
              <a:latin typeface="Arial"/>
              <a:ea typeface="Arial"/>
              <a:cs typeface="Arial"/>
              <a:sym typeface="Arial"/>
            </a:endParaRPr>
          </a:p>
        </p:txBody>
      </p:sp>
      <p:sp>
        <p:nvSpPr>
          <p:cNvPr id="180" name="Google Shape;180;p9"/>
          <p:cNvSpPr txBox="1"/>
          <p:nvPr>
            <p:ph idx="1" type="subTitle"/>
          </p:nvPr>
        </p:nvSpPr>
        <p:spPr>
          <a:xfrm>
            <a:off x="3386533" y="2997200"/>
            <a:ext cx="5240734" cy="1041401"/>
          </a:xfrm>
          <a:prstGeom prst="rect">
            <a:avLst/>
          </a:prstGeom>
          <a:noFill/>
          <a:ln>
            <a:noFill/>
          </a:ln>
        </p:spPr>
        <p:txBody>
          <a:bodyPr anchorCtr="0" anchor="t" bIns="45700" lIns="91425" spcFirstLastPara="1" rIns="91425" wrap="square" tIns="45700">
            <a:normAutofit/>
          </a:bodyPr>
          <a:lstStyle/>
          <a:p>
            <a:pPr indent="0" lvl="0" marL="0" rtl="0" algn="r">
              <a:lnSpc>
                <a:spcPct val="100000"/>
              </a:lnSpc>
              <a:spcBef>
                <a:spcPts val="0"/>
              </a:spcBef>
              <a:spcAft>
                <a:spcPts val="0"/>
              </a:spcAft>
              <a:buSzPts val="2284"/>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11"/>
          <p:cNvSpPr txBox="1"/>
          <p:nvPr>
            <p:ph type="ctrTitle"/>
          </p:nvPr>
        </p:nvSpPr>
        <p:spPr>
          <a:xfrm>
            <a:off x="683568" y="1035052"/>
            <a:ext cx="8208912" cy="1962149"/>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1"/>
              </a:buClr>
              <a:buSzPts val="4800"/>
              <a:buFont typeface="Arial"/>
              <a:buNone/>
            </a:pPr>
            <a:r>
              <a:rPr lang="ja-JP" sz="4800" u="sng">
                <a:latin typeface="Arial"/>
                <a:ea typeface="Arial"/>
                <a:cs typeface="Arial"/>
                <a:sym typeface="Arial"/>
              </a:rPr>
              <a:t>４</a:t>
            </a:r>
            <a:r>
              <a:rPr lang="ja-JP" sz="4800" u="sng">
                <a:latin typeface="Arial"/>
                <a:ea typeface="Arial"/>
                <a:cs typeface="Arial"/>
                <a:sym typeface="Arial"/>
              </a:rPr>
              <a:t>．芦屋ラグビースクールの一員として</a:t>
            </a:r>
            <a:endParaRPr sz="4800">
              <a:latin typeface="Arial"/>
              <a:ea typeface="Arial"/>
              <a:cs typeface="Arial"/>
              <a:sym typeface="Arial"/>
            </a:endParaRPr>
          </a:p>
        </p:txBody>
      </p:sp>
      <p:sp>
        <p:nvSpPr>
          <p:cNvPr id="186" name="Google Shape;186;p11"/>
          <p:cNvSpPr txBox="1"/>
          <p:nvPr>
            <p:ph idx="1" type="subTitle"/>
          </p:nvPr>
        </p:nvSpPr>
        <p:spPr>
          <a:xfrm>
            <a:off x="3386533" y="2997200"/>
            <a:ext cx="5240734" cy="1041401"/>
          </a:xfrm>
          <a:prstGeom prst="rect">
            <a:avLst/>
          </a:prstGeom>
          <a:noFill/>
          <a:ln>
            <a:noFill/>
          </a:ln>
        </p:spPr>
        <p:txBody>
          <a:bodyPr anchorCtr="0" anchor="t" bIns="45700" lIns="91425" spcFirstLastPara="1" rIns="91425" wrap="square" tIns="45700">
            <a:normAutofit/>
          </a:bodyPr>
          <a:lstStyle/>
          <a:p>
            <a:pPr indent="0" lvl="0" marL="0" rtl="0" algn="r">
              <a:lnSpc>
                <a:spcPct val="100000"/>
              </a:lnSpc>
              <a:spcBef>
                <a:spcPts val="0"/>
              </a:spcBef>
              <a:spcAft>
                <a:spcPts val="0"/>
              </a:spcAft>
              <a:buSzPts val="2284"/>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12"/>
          <p:cNvSpPr txBox="1"/>
          <p:nvPr>
            <p:ph type="title"/>
          </p:nvPr>
        </p:nvSpPr>
        <p:spPr>
          <a:xfrm>
            <a:off x="1113234" y="514351"/>
            <a:ext cx="7514035" cy="1314449"/>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5400"/>
              <a:buFont typeface="Arial"/>
              <a:buNone/>
            </a:pPr>
            <a:r>
              <a:rPr lang="ja-JP" sz="5400" u="sng">
                <a:latin typeface="Arial"/>
                <a:ea typeface="Arial"/>
                <a:cs typeface="Arial"/>
                <a:sym typeface="Arial"/>
              </a:rPr>
              <a:t>基本的なこと</a:t>
            </a:r>
            <a:endParaRPr/>
          </a:p>
        </p:txBody>
      </p:sp>
      <p:sp>
        <p:nvSpPr>
          <p:cNvPr id="192" name="Google Shape;192;p12"/>
          <p:cNvSpPr txBox="1"/>
          <p:nvPr>
            <p:ph idx="1" type="body"/>
          </p:nvPr>
        </p:nvSpPr>
        <p:spPr>
          <a:xfrm>
            <a:off x="1113233" y="2000250"/>
            <a:ext cx="7514035" cy="2343151"/>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6380"/>
              <a:buNone/>
            </a:pPr>
            <a:r>
              <a:rPr lang="ja-JP" sz="4400">
                <a:latin typeface="Arial"/>
                <a:ea typeface="Arial"/>
                <a:cs typeface="Arial"/>
                <a:sym typeface="Arial"/>
              </a:rPr>
              <a:t>「同意書」に記載内容</a:t>
            </a:r>
            <a:endParaRPr sz="4400">
              <a:latin typeface="Arial"/>
              <a:ea typeface="Arial"/>
              <a:cs typeface="Arial"/>
              <a:sym typeface="Arial"/>
            </a:endParaRPr>
          </a:p>
          <a:p>
            <a:pPr indent="-214313" lvl="0" marL="214313" rtl="0" algn="l">
              <a:lnSpc>
                <a:spcPct val="100000"/>
              </a:lnSpc>
              <a:spcBef>
                <a:spcPts val="1330"/>
              </a:spcBef>
              <a:spcAft>
                <a:spcPts val="0"/>
              </a:spcAft>
              <a:buSzPts val="6380"/>
              <a:buNone/>
            </a:pPr>
            <a:r>
              <a:rPr lang="ja-JP" sz="4400">
                <a:latin typeface="Arial"/>
                <a:ea typeface="Arial"/>
                <a:cs typeface="Arial"/>
                <a:sym typeface="Arial"/>
              </a:rPr>
              <a:t>　の徹底お願いします。</a:t>
            </a:r>
            <a:endParaRPr sz="44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視差">
  <a:themeElements>
    <a:clrScheme name="ユーザー定義 2">
      <a:dk1>
        <a:srgbClr val="424242"/>
      </a:dk1>
      <a:lt1>
        <a:srgbClr val="FFFFFF"/>
      </a:lt1>
      <a:dk2>
        <a:srgbClr val="424242"/>
      </a:dk2>
      <a:lt2>
        <a:srgbClr val="FFFFFF"/>
      </a:lt2>
      <a:accent1>
        <a:srgbClr val="FF0000"/>
      </a:accent1>
      <a:accent2>
        <a:srgbClr val="FF0000"/>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2019-04-06T22:59:23Z</dcterms:created>
  <dc:creator>Kazuhisa Kawahara</dc:creator>
</cp:coreProperties>
</file>