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4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塚 茂" userId="3c192f3c6de5e85a" providerId="LiveId" clId="{74442765-4553-4227-90E0-0C332411DA59}"/>
    <pc:docChg chg="modSld modNotesMaster">
      <pc:chgData name="大塚 茂" userId="3c192f3c6de5e85a" providerId="LiveId" clId="{74442765-4553-4227-90E0-0C332411DA59}" dt="2022-11-04T05:37:52.339" v="57"/>
      <pc:docMkLst>
        <pc:docMk/>
      </pc:docMkLst>
      <pc:sldChg chg="addSp modSp mod">
        <pc:chgData name="大塚 茂" userId="3c192f3c6de5e85a" providerId="LiveId" clId="{74442765-4553-4227-90E0-0C332411DA59}" dt="2022-11-04T05:36:42.121" v="38" actId="1076"/>
        <pc:sldMkLst>
          <pc:docMk/>
          <pc:sldMk cId="2881726845" sldId="256"/>
        </pc:sldMkLst>
        <pc:spChg chg="add mod">
          <ac:chgData name="大塚 茂" userId="3c192f3c6de5e85a" providerId="LiveId" clId="{74442765-4553-4227-90E0-0C332411DA59}" dt="2022-11-04T05:36:42.121" v="38" actId="1076"/>
          <ac:spMkLst>
            <pc:docMk/>
            <pc:sldMk cId="2881726845" sldId="256"/>
            <ac:spMk id="3" creationId="{7295408C-7ADD-05C0-93C2-3B272632EEC7}"/>
          </ac:spMkLst>
        </pc:spChg>
      </pc:sldChg>
      <pc:sldChg chg="modSp mod">
        <pc:chgData name="大塚 茂" userId="3c192f3c6de5e85a" providerId="LiveId" clId="{74442765-4553-4227-90E0-0C332411DA59}" dt="2022-11-04T05:37:20.750" v="56" actId="20577"/>
        <pc:sldMkLst>
          <pc:docMk/>
          <pc:sldMk cId="2008270033" sldId="258"/>
        </pc:sldMkLst>
        <pc:spChg chg="mod">
          <ac:chgData name="大塚 茂" userId="3c192f3c6de5e85a" providerId="LiveId" clId="{74442765-4553-4227-90E0-0C332411DA59}" dt="2022-11-04T05:37:00.234" v="40" actId="1076"/>
          <ac:spMkLst>
            <pc:docMk/>
            <pc:sldMk cId="2008270033" sldId="258"/>
            <ac:spMk id="7" creationId="{18BDA25A-3C7F-8760-EE21-63D3DC3EE97E}"/>
          </ac:spMkLst>
        </pc:spChg>
        <pc:spChg chg="mod">
          <ac:chgData name="大塚 茂" userId="3c192f3c6de5e85a" providerId="LiveId" clId="{74442765-4553-4227-90E0-0C332411DA59}" dt="2022-11-04T05:37:20.750" v="56" actId="20577"/>
          <ac:spMkLst>
            <pc:docMk/>
            <pc:sldMk cId="2008270033" sldId="258"/>
            <ac:spMk id="8" creationId="{7B33FB55-C2DE-B7EF-5FA4-A4E25451AB76}"/>
          </ac:spMkLst>
        </pc:spChg>
        <pc:picChg chg="mod">
          <ac:chgData name="大塚 茂" userId="3c192f3c6de5e85a" providerId="LiveId" clId="{74442765-4553-4227-90E0-0C332411DA59}" dt="2022-11-04T05:36:56.064" v="39" actId="1076"/>
          <ac:picMkLst>
            <pc:docMk/>
            <pc:sldMk cId="2008270033" sldId="258"/>
            <ac:picMk id="6" creationId="{16294FB0-5D00-539B-4342-53801F0613B6}"/>
          </ac:picMkLst>
        </pc:picChg>
      </pc:sldChg>
    </pc:docChg>
  </pc:docChgLst>
  <pc:docChgLst>
    <pc:chgData name="茂 大塚" userId="3c192f3c6de5e85a" providerId="LiveId" clId="{C20C9F2E-3615-4D19-BAE4-3A78A5B01ABF}"/>
    <pc:docChg chg="undo custSel addSld delSld modSld sldOrd">
      <pc:chgData name="茂 大塚" userId="3c192f3c6de5e85a" providerId="LiveId" clId="{C20C9F2E-3615-4D19-BAE4-3A78A5B01ABF}" dt="2024-04-12T08:27:03.485" v="332" actId="1076"/>
      <pc:docMkLst>
        <pc:docMk/>
      </pc:docMkLst>
      <pc:sldChg chg="del">
        <pc:chgData name="茂 大塚" userId="3c192f3c6de5e85a" providerId="LiveId" clId="{C20C9F2E-3615-4D19-BAE4-3A78A5B01ABF}" dt="2024-04-10T08:22:37.268" v="0" actId="2696"/>
        <pc:sldMkLst>
          <pc:docMk/>
          <pc:sldMk cId="2881726845" sldId="256"/>
        </pc:sldMkLst>
      </pc:sldChg>
      <pc:sldChg chg="delSp modSp mod">
        <pc:chgData name="茂 大塚" userId="3c192f3c6de5e85a" providerId="LiveId" clId="{C20C9F2E-3615-4D19-BAE4-3A78A5B01ABF}" dt="2024-04-12T07:17:43.154" v="51" actId="14100"/>
        <pc:sldMkLst>
          <pc:docMk/>
          <pc:sldMk cId="3159157705" sldId="260"/>
        </pc:sldMkLst>
        <pc:picChg chg="mod">
          <ac:chgData name="茂 大塚" userId="3c192f3c6de5e85a" providerId="LiveId" clId="{C20C9F2E-3615-4D19-BAE4-3A78A5B01ABF}" dt="2024-04-12T07:17:43.154" v="51" actId="14100"/>
          <ac:picMkLst>
            <pc:docMk/>
            <pc:sldMk cId="3159157705" sldId="260"/>
            <ac:picMk id="6" creationId="{2A38FBBA-811C-EB96-E9CC-204A77E7F65B}"/>
          </ac:picMkLst>
        </pc:picChg>
        <pc:picChg chg="del">
          <ac:chgData name="茂 大塚" userId="3c192f3c6de5e85a" providerId="LiveId" clId="{C20C9F2E-3615-4D19-BAE4-3A78A5B01ABF}" dt="2024-04-12T07:17:24.702" v="46" actId="21"/>
          <ac:picMkLst>
            <pc:docMk/>
            <pc:sldMk cId="3159157705" sldId="260"/>
            <ac:picMk id="9" creationId="{6DBF561C-FC3A-892C-6EF0-30849655933F}"/>
          </ac:picMkLst>
        </pc:picChg>
      </pc:sldChg>
      <pc:sldChg chg="addSp delSp modSp new mod ord">
        <pc:chgData name="茂 大塚" userId="3c192f3c6de5e85a" providerId="LiveId" clId="{C20C9F2E-3615-4D19-BAE4-3A78A5B01ABF}" dt="2024-04-12T08:16:19.655" v="316" actId="22"/>
        <pc:sldMkLst>
          <pc:docMk/>
          <pc:sldMk cId="619810536" sldId="262"/>
        </pc:sldMkLst>
        <pc:spChg chg="mod">
          <ac:chgData name="茂 大塚" userId="3c192f3c6de5e85a" providerId="LiveId" clId="{C20C9F2E-3615-4D19-BAE4-3A78A5B01ABF}" dt="2024-04-12T07:51:59.366" v="290" actId="20577"/>
          <ac:spMkLst>
            <pc:docMk/>
            <pc:sldMk cId="619810536" sldId="262"/>
            <ac:spMk id="2" creationId="{CB5550D4-8BE8-A84F-35FD-AB354602E3AD}"/>
          </ac:spMkLst>
        </pc:spChg>
        <pc:spChg chg="del">
          <ac:chgData name="茂 大塚" userId="3c192f3c6de5e85a" providerId="LiveId" clId="{C20C9F2E-3615-4D19-BAE4-3A78A5B01ABF}" dt="2024-04-12T07:08:11.919" v="16"/>
          <ac:spMkLst>
            <pc:docMk/>
            <pc:sldMk cId="619810536" sldId="262"/>
            <ac:spMk id="3" creationId="{E3335641-381C-CC36-31BB-65E5B6CE4307}"/>
          </ac:spMkLst>
        </pc:spChg>
        <pc:picChg chg="add mod modCrop">
          <ac:chgData name="茂 大塚" userId="3c192f3c6de5e85a" providerId="LiveId" clId="{C20C9F2E-3615-4D19-BAE4-3A78A5B01ABF}" dt="2024-04-12T07:08:50.205" v="25" actId="14100"/>
          <ac:picMkLst>
            <pc:docMk/>
            <pc:sldMk cId="619810536" sldId="262"/>
            <ac:picMk id="6" creationId="{85B8D4E6-F79A-2E77-D1BC-4CB3C932442B}"/>
          </ac:picMkLst>
        </pc:picChg>
        <pc:picChg chg="add mod modCrop">
          <ac:chgData name="茂 大塚" userId="3c192f3c6de5e85a" providerId="LiveId" clId="{C20C9F2E-3615-4D19-BAE4-3A78A5B01ABF}" dt="2024-04-12T07:50:39.914" v="281" actId="14100"/>
          <ac:picMkLst>
            <pc:docMk/>
            <pc:sldMk cId="619810536" sldId="262"/>
            <ac:picMk id="8" creationId="{8E25B55C-11E8-C649-582E-92640BD2462B}"/>
          </ac:picMkLst>
        </pc:picChg>
        <pc:picChg chg="add del">
          <ac:chgData name="茂 大塚" userId="3c192f3c6de5e85a" providerId="LiveId" clId="{C20C9F2E-3615-4D19-BAE4-3A78A5B01ABF}" dt="2024-04-12T08:16:19.655" v="316" actId="22"/>
          <ac:picMkLst>
            <pc:docMk/>
            <pc:sldMk cId="619810536" sldId="262"/>
            <ac:picMk id="10" creationId="{F892AD14-74D9-962D-B58E-5A66A98EE74C}"/>
          </ac:picMkLst>
        </pc:picChg>
      </pc:sldChg>
      <pc:sldChg chg="addSp delSp modSp new mod">
        <pc:chgData name="茂 大塚" userId="3c192f3c6de5e85a" providerId="LiveId" clId="{C20C9F2E-3615-4D19-BAE4-3A78A5B01ABF}" dt="2024-04-11T12:12:50.420" v="15" actId="1076"/>
        <pc:sldMkLst>
          <pc:docMk/>
          <pc:sldMk cId="816294793" sldId="263"/>
        </pc:sldMkLst>
        <pc:spChg chg="mod">
          <ac:chgData name="茂 大塚" userId="3c192f3c6de5e85a" providerId="LiveId" clId="{C20C9F2E-3615-4D19-BAE4-3A78A5B01ABF}" dt="2024-04-11T12:12:33.134" v="10" actId="20577"/>
          <ac:spMkLst>
            <pc:docMk/>
            <pc:sldMk cId="816294793" sldId="263"/>
            <ac:spMk id="2" creationId="{C188182A-C57C-4FB6-C787-7EC94EBC168B}"/>
          </ac:spMkLst>
        </pc:spChg>
        <pc:spChg chg="del">
          <ac:chgData name="茂 大塚" userId="3c192f3c6de5e85a" providerId="LiveId" clId="{C20C9F2E-3615-4D19-BAE4-3A78A5B01ABF}" dt="2024-04-11T12:11:58.824" v="5"/>
          <ac:spMkLst>
            <pc:docMk/>
            <pc:sldMk cId="816294793" sldId="263"/>
            <ac:spMk id="3" creationId="{99C2A1DA-0146-6318-49F5-6CE760FE87F9}"/>
          </ac:spMkLst>
        </pc:spChg>
        <pc:picChg chg="add mod">
          <ac:chgData name="茂 大塚" userId="3c192f3c6de5e85a" providerId="LiveId" clId="{C20C9F2E-3615-4D19-BAE4-3A78A5B01ABF}" dt="2024-04-11T12:12:50.420" v="15" actId="1076"/>
          <ac:picMkLst>
            <pc:docMk/>
            <pc:sldMk cId="816294793" sldId="263"/>
            <ac:picMk id="5" creationId="{819B1D54-9CFC-1892-C6DB-1815EE1C784A}"/>
          </ac:picMkLst>
        </pc:picChg>
      </pc:sldChg>
      <pc:sldChg chg="addSp delSp modSp new mod">
        <pc:chgData name="茂 大塚" userId="3c192f3c6de5e85a" providerId="LiveId" clId="{C20C9F2E-3615-4D19-BAE4-3A78A5B01ABF}" dt="2024-04-12T07:15:09.447" v="39" actId="21"/>
        <pc:sldMkLst>
          <pc:docMk/>
          <pc:sldMk cId="3144786024" sldId="264"/>
        </pc:sldMkLst>
        <pc:spChg chg="del mod">
          <ac:chgData name="茂 大塚" userId="3c192f3c6de5e85a" providerId="LiveId" clId="{C20C9F2E-3615-4D19-BAE4-3A78A5B01ABF}" dt="2024-04-12T07:15:09.447" v="39" actId="21"/>
          <ac:spMkLst>
            <pc:docMk/>
            <pc:sldMk cId="3144786024" sldId="264"/>
            <ac:spMk id="2" creationId="{948AC7BA-55CA-46A9-D0B0-38C40A9B8DF0}"/>
          </ac:spMkLst>
        </pc:spChg>
        <pc:spChg chg="del">
          <ac:chgData name="茂 大塚" userId="3c192f3c6de5e85a" providerId="LiveId" clId="{C20C9F2E-3615-4D19-BAE4-3A78A5B01ABF}" dt="2024-04-12T07:13:57.427" v="28" actId="22"/>
          <ac:spMkLst>
            <pc:docMk/>
            <pc:sldMk cId="3144786024" sldId="264"/>
            <ac:spMk id="3" creationId="{E7902CC8-81D4-B4FE-D8E7-5E61321B32D7}"/>
          </ac:spMkLst>
        </pc:spChg>
        <pc:picChg chg="add mod ord modCrop">
          <ac:chgData name="茂 大塚" userId="3c192f3c6de5e85a" providerId="LiveId" clId="{C20C9F2E-3615-4D19-BAE4-3A78A5B01ABF}" dt="2024-04-12T07:14:45.198" v="35" actId="1076"/>
          <ac:picMkLst>
            <pc:docMk/>
            <pc:sldMk cId="3144786024" sldId="264"/>
            <ac:picMk id="6" creationId="{4A7B4069-7659-F1D8-B617-99D03D503E80}"/>
          </ac:picMkLst>
        </pc:picChg>
      </pc:sldChg>
      <pc:sldChg chg="new del">
        <pc:chgData name="茂 大塚" userId="3c192f3c6de5e85a" providerId="LiveId" clId="{C20C9F2E-3615-4D19-BAE4-3A78A5B01ABF}" dt="2024-04-12T07:17:00.419" v="43" actId="2696"/>
        <pc:sldMkLst>
          <pc:docMk/>
          <pc:sldMk cId="855852268" sldId="265"/>
        </pc:sldMkLst>
      </pc:sldChg>
      <pc:sldChg chg="modSp new mod">
        <pc:chgData name="茂 大塚" userId="3c192f3c6de5e85a" providerId="LiveId" clId="{C20C9F2E-3615-4D19-BAE4-3A78A5B01ABF}" dt="2024-04-12T07:40:08.196" v="270" actId="5793"/>
        <pc:sldMkLst>
          <pc:docMk/>
          <pc:sldMk cId="1689556091" sldId="265"/>
        </pc:sldMkLst>
        <pc:spChg chg="mod">
          <ac:chgData name="茂 大塚" userId="3c192f3c6de5e85a" providerId="LiveId" clId="{C20C9F2E-3615-4D19-BAE4-3A78A5B01ABF}" dt="2024-04-12T07:37:37.653" v="87" actId="113"/>
          <ac:spMkLst>
            <pc:docMk/>
            <pc:sldMk cId="1689556091" sldId="265"/>
            <ac:spMk id="2" creationId="{879B3DED-2415-1241-E3D4-435C3ED11569}"/>
          </ac:spMkLst>
        </pc:spChg>
        <pc:spChg chg="mod">
          <ac:chgData name="茂 大塚" userId="3c192f3c6de5e85a" providerId="LiveId" clId="{C20C9F2E-3615-4D19-BAE4-3A78A5B01ABF}" dt="2024-04-12T07:40:08.196" v="270" actId="5793"/>
          <ac:spMkLst>
            <pc:docMk/>
            <pc:sldMk cId="1689556091" sldId="265"/>
            <ac:spMk id="3" creationId="{55705679-4765-6CEC-56A0-342CF8483C4C}"/>
          </ac:spMkLst>
        </pc:spChg>
      </pc:sldChg>
      <pc:sldChg chg="add del">
        <pc:chgData name="茂 大塚" userId="3c192f3c6de5e85a" providerId="LiveId" clId="{C20C9F2E-3615-4D19-BAE4-3A78A5B01ABF}" dt="2024-04-12T07:17:03.334" v="44" actId="2696"/>
        <pc:sldMkLst>
          <pc:docMk/>
          <pc:sldMk cId="2661884830" sldId="266"/>
        </pc:sldMkLst>
      </pc:sldChg>
      <pc:sldChg chg="addSp delSp modSp new mod">
        <pc:chgData name="茂 大塚" userId="3c192f3c6de5e85a" providerId="LiveId" clId="{C20C9F2E-3615-4D19-BAE4-3A78A5B01ABF}" dt="2024-04-12T08:15:37.702" v="314" actId="14100"/>
        <pc:sldMkLst>
          <pc:docMk/>
          <pc:sldMk cId="3645655554" sldId="266"/>
        </pc:sldMkLst>
        <pc:spChg chg="del mod">
          <ac:chgData name="茂 大塚" userId="3c192f3c6de5e85a" providerId="LiveId" clId="{C20C9F2E-3615-4D19-BAE4-3A78A5B01ABF}" dt="2024-04-12T07:58:24.876" v="296" actId="21"/>
          <ac:spMkLst>
            <pc:docMk/>
            <pc:sldMk cId="3645655554" sldId="266"/>
            <ac:spMk id="2" creationId="{5CF6F4E6-C379-FE02-74A6-2ED70E9CC0CE}"/>
          </ac:spMkLst>
        </pc:spChg>
        <pc:spChg chg="del">
          <ac:chgData name="茂 大塚" userId="3c192f3c6de5e85a" providerId="LiveId" clId="{C20C9F2E-3615-4D19-BAE4-3A78A5B01ABF}" dt="2024-04-12T07:57:43.103" v="292"/>
          <ac:spMkLst>
            <pc:docMk/>
            <pc:sldMk cId="3645655554" sldId="266"/>
            <ac:spMk id="3" creationId="{51D07EB9-0F85-9381-5AEC-F020E7F88A9F}"/>
          </ac:spMkLst>
        </pc:spChg>
        <pc:picChg chg="add mod modCrop">
          <ac:chgData name="茂 大塚" userId="3c192f3c6de5e85a" providerId="LiveId" clId="{C20C9F2E-3615-4D19-BAE4-3A78A5B01ABF}" dt="2024-04-12T07:59:25.606" v="309" actId="14100"/>
          <ac:picMkLst>
            <pc:docMk/>
            <pc:sldMk cId="3645655554" sldId="266"/>
            <ac:picMk id="6" creationId="{E4F36CDE-1FFD-448B-CA31-4D685BDAB97A}"/>
          </ac:picMkLst>
        </pc:picChg>
        <pc:cxnChg chg="add mod">
          <ac:chgData name="茂 大塚" userId="3c192f3c6de5e85a" providerId="LiveId" clId="{C20C9F2E-3615-4D19-BAE4-3A78A5B01ABF}" dt="2024-04-12T08:15:37.702" v="314" actId="14100"/>
          <ac:cxnSpMkLst>
            <pc:docMk/>
            <pc:sldMk cId="3645655554" sldId="266"/>
            <ac:cxnSpMk id="8" creationId="{5925DDC3-C87A-93A9-4FF2-DF4A64E48D77}"/>
          </ac:cxnSpMkLst>
        </pc:cxnChg>
      </pc:sldChg>
      <pc:sldChg chg="addSp delSp modSp new mod">
        <pc:chgData name="茂 大塚" userId="3c192f3c6de5e85a" providerId="LiveId" clId="{C20C9F2E-3615-4D19-BAE4-3A78A5B01ABF}" dt="2024-04-12T08:27:03.485" v="332" actId="1076"/>
        <pc:sldMkLst>
          <pc:docMk/>
          <pc:sldMk cId="2470779847" sldId="267"/>
        </pc:sldMkLst>
        <pc:spChg chg="del mod">
          <ac:chgData name="茂 大塚" userId="3c192f3c6de5e85a" providerId="LiveId" clId="{C20C9F2E-3615-4D19-BAE4-3A78A5B01ABF}" dt="2024-04-12T08:26:48.755" v="329" actId="21"/>
          <ac:spMkLst>
            <pc:docMk/>
            <pc:sldMk cId="2470779847" sldId="267"/>
            <ac:spMk id="2" creationId="{B967C4DF-398A-C137-A117-75EBA1B909F5}"/>
          </ac:spMkLst>
        </pc:spChg>
        <pc:spChg chg="del">
          <ac:chgData name="茂 大塚" userId="3c192f3c6de5e85a" providerId="LiveId" clId="{C20C9F2E-3615-4D19-BAE4-3A78A5B01ABF}" dt="2024-04-12T08:16:49.452" v="318"/>
          <ac:spMkLst>
            <pc:docMk/>
            <pc:sldMk cId="2470779847" sldId="267"/>
            <ac:spMk id="3" creationId="{5A939803-AD45-228D-96C8-B53E78403CF8}"/>
          </ac:spMkLst>
        </pc:spChg>
        <pc:picChg chg="add mod modCrop">
          <ac:chgData name="茂 大塚" userId="3c192f3c6de5e85a" providerId="LiveId" clId="{C20C9F2E-3615-4D19-BAE4-3A78A5B01ABF}" dt="2024-04-12T08:27:03.485" v="332" actId="1076"/>
          <ac:picMkLst>
            <pc:docMk/>
            <pc:sldMk cId="2470779847" sldId="267"/>
            <ac:picMk id="6" creationId="{0B2D200B-2C9E-E725-FD3F-E18E0297CBB2}"/>
          </ac:picMkLst>
        </pc:picChg>
      </pc:sldChg>
      <pc:sldChg chg="add del">
        <pc:chgData name="茂 大塚" userId="3c192f3c6de5e85a" providerId="LiveId" clId="{C20C9F2E-3615-4D19-BAE4-3A78A5B01ABF}" dt="2024-04-12T07:17:13.271" v="45" actId="2696"/>
        <pc:sldMkLst>
          <pc:docMk/>
          <pc:sldMk cId="3219034344" sldId="267"/>
        </pc:sldMkLst>
      </pc:sldChg>
    </pc:docChg>
  </pc:docChgLst>
  <pc:docChgLst>
    <pc:chgData name="茂 大塚" userId="3c192f3c6de5e85a" providerId="LiveId" clId="{8FD998FD-E90E-4A8F-BD87-738AB46206C4}"/>
    <pc:docChg chg="delSld modSld">
      <pc:chgData name="茂 大塚" userId="3c192f3c6de5e85a" providerId="LiveId" clId="{8FD998FD-E90E-4A8F-BD87-738AB46206C4}" dt="2024-04-15T13:20:13.094" v="9" actId="1076"/>
      <pc:docMkLst>
        <pc:docMk/>
      </pc:docMkLst>
      <pc:sldChg chg="modSp mod">
        <pc:chgData name="茂 大塚" userId="3c192f3c6de5e85a" providerId="LiveId" clId="{8FD998FD-E90E-4A8F-BD87-738AB46206C4}" dt="2024-04-15T13:20:13.094" v="9" actId="1076"/>
        <pc:sldMkLst>
          <pc:docMk/>
          <pc:sldMk cId="882383362" sldId="261"/>
        </pc:sldMkLst>
        <pc:picChg chg="mod modCrop">
          <ac:chgData name="茂 大塚" userId="3c192f3c6de5e85a" providerId="LiveId" clId="{8FD998FD-E90E-4A8F-BD87-738AB46206C4}" dt="2024-04-15T13:20:13.094" v="9" actId="1076"/>
          <ac:picMkLst>
            <pc:docMk/>
            <pc:sldMk cId="882383362" sldId="261"/>
            <ac:picMk id="6" creationId="{85CE893F-E730-0B1E-D8B9-B3DAD3A48CB5}"/>
          </ac:picMkLst>
        </pc:picChg>
      </pc:sldChg>
      <pc:sldChg chg="del">
        <pc:chgData name="茂 大塚" userId="3c192f3c6de5e85a" providerId="LiveId" clId="{8FD998FD-E90E-4A8F-BD87-738AB46206C4}" dt="2024-04-15T13:18:33.189" v="0" actId="2696"/>
        <pc:sldMkLst>
          <pc:docMk/>
          <pc:sldMk cId="619810536" sldId="262"/>
        </pc:sldMkLst>
      </pc:sldChg>
      <pc:sldChg chg="del">
        <pc:chgData name="茂 大塚" userId="3c192f3c6de5e85a" providerId="LiveId" clId="{8FD998FD-E90E-4A8F-BD87-738AB46206C4}" dt="2024-04-15T13:18:48.515" v="4" actId="2696"/>
        <pc:sldMkLst>
          <pc:docMk/>
          <pc:sldMk cId="816294793" sldId="263"/>
        </pc:sldMkLst>
      </pc:sldChg>
      <pc:sldChg chg="del">
        <pc:chgData name="茂 大塚" userId="3c192f3c6de5e85a" providerId="LiveId" clId="{8FD998FD-E90E-4A8F-BD87-738AB46206C4}" dt="2024-04-15T13:18:36.412" v="1" actId="2696"/>
        <pc:sldMkLst>
          <pc:docMk/>
          <pc:sldMk cId="1689556091" sldId="265"/>
        </pc:sldMkLst>
      </pc:sldChg>
      <pc:sldChg chg="del">
        <pc:chgData name="茂 大塚" userId="3c192f3c6de5e85a" providerId="LiveId" clId="{8FD998FD-E90E-4A8F-BD87-738AB46206C4}" dt="2024-04-15T13:18:40.765" v="2" actId="2696"/>
        <pc:sldMkLst>
          <pc:docMk/>
          <pc:sldMk cId="3645655554" sldId="266"/>
        </pc:sldMkLst>
      </pc:sldChg>
      <pc:sldChg chg="del">
        <pc:chgData name="茂 大塚" userId="3c192f3c6de5e85a" providerId="LiveId" clId="{8FD998FD-E90E-4A8F-BD87-738AB46206C4}" dt="2024-04-15T13:18:44.757" v="3" actId="2696"/>
        <pc:sldMkLst>
          <pc:docMk/>
          <pc:sldMk cId="2470779847" sldId="267"/>
        </pc:sldMkLst>
      </pc:sldChg>
    </pc:docChg>
  </pc:docChgLst>
  <pc:docChgLst>
    <pc:chgData name="茂 大塚" userId="3c192f3c6de5e85a" providerId="LiveId" clId="{182885E5-238E-49A2-9267-B3C51BB50571}"/>
    <pc:docChg chg="undo redo custSel addSld delSld modSld sldOrd modNotesMaster">
      <pc:chgData name="茂 大塚" userId="3c192f3c6de5e85a" providerId="LiveId" clId="{182885E5-238E-49A2-9267-B3C51BB50571}" dt="2023-11-16T06:53:44.914" v="119" actId="20577"/>
      <pc:docMkLst>
        <pc:docMk/>
      </pc:docMkLst>
      <pc:sldChg chg="addSp delSp modSp mod">
        <pc:chgData name="茂 大塚" userId="3c192f3c6de5e85a" providerId="LiveId" clId="{182885E5-238E-49A2-9267-B3C51BB50571}" dt="2023-11-16T06:53:44.914" v="119" actId="20577"/>
        <pc:sldMkLst>
          <pc:docMk/>
          <pc:sldMk cId="2881726845" sldId="256"/>
        </pc:sldMkLst>
        <pc:spChg chg="mod">
          <ac:chgData name="茂 大塚" userId="3c192f3c6de5e85a" providerId="LiveId" clId="{182885E5-238E-49A2-9267-B3C51BB50571}" dt="2023-11-16T06:53:44.914" v="119" actId="20577"/>
          <ac:spMkLst>
            <pc:docMk/>
            <pc:sldMk cId="2881726845" sldId="256"/>
            <ac:spMk id="3" creationId="{7295408C-7ADD-05C0-93C2-3B272632EEC7}"/>
          </ac:spMkLst>
        </pc:spChg>
        <pc:picChg chg="del">
          <ac:chgData name="茂 大塚" userId="3c192f3c6de5e85a" providerId="LiveId" clId="{182885E5-238E-49A2-9267-B3C51BB50571}" dt="2023-11-15T12:49:35.967" v="10" actId="21"/>
          <ac:picMkLst>
            <pc:docMk/>
            <pc:sldMk cId="2881726845" sldId="256"/>
            <ac:picMk id="5" creationId="{3A331394-E86A-A95E-F143-E43FB86D6F00}"/>
          </ac:picMkLst>
        </pc:picChg>
        <pc:picChg chg="add del mod modCrop">
          <ac:chgData name="茂 大塚" userId="3c192f3c6de5e85a" providerId="LiveId" clId="{182885E5-238E-49A2-9267-B3C51BB50571}" dt="2023-11-15T12:47:57.777" v="3" actId="22"/>
          <ac:picMkLst>
            <pc:docMk/>
            <pc:sldMk cId="2881726845" sldId="256"/>
            <ac:picMk id="6" creationId="{65F9D28A-928B-6CED-DBBE-F47232962907}"/>
          </ac:picMkLst>
        </pc:picChg>
        <pc:picChg chg="add mod modCrop">
          <ac:chgData name="茂 大塚" userId="3c192f3c6de5e85a" providerId="LiveId" clId="{182885E5-238E-49A2-9267-B3C51BB50571}" dt="2023-11-15T12:50:40.666" v="20" actId="14100"/>
          <ac:picMkLst>
            <pc:docMk/>
            <pc:sldMk cId="2881726845" sldId="256"/>
            <ac:picMk id="8" creationId="{738D95D8-5F72-6C52-3E8F-C9E9FDE98997}"/>
          </ac:picMkLst>
        </pc:picChg>
      </pc:sldChg>
      <pc:sldChg chg="del">
        <pc:chgData name="茂 大塚" userId="3c192f3c6de5e85a" providerId="LiveId" clId="{182885E5-238E-49A2-9267-B3C51BB50571}" dt="2023-11-16T06:32:04.770" v="60" actId="2696"/>
        <pc:sldMkLst>
          <pc:docMk/>
          <pc:sldMk cId="110916307" sldId="257"/>
        </pc:sldMkLst>
      </pc:sldChg>
      <pc:sldChg chg="ord">
        <pc:chgData name="茂 大塚" userId="3c192f3c6de5e85a" providerId="LiveId" clId="{182885E5-238E-49A2-9267-B3C51BB50571}" dt="2023-11-16T06:25:17.052" v="22"/>
        <pc:sldMkLst>
          <pc:docMk/>
          <pc:sldMk cId="2008270033" sldId="258"/>
        </pc:sldMkLst>
      </pc:sldChg>
      <pc:sldChg chg="del">
        <pc:chgData name="茂 大塚" userId="3c192f3c6de5e85a" providerId="LiveId" clId="{182885E5-238E-49A2-9267-B3C51BB50571}" dt="2023-11-16T06:31:59.948" v="59" actId="2696"/>
        <pc:sldMkLst>
          <pc:docMk/>
          <pc:sldMk cId="1806591981" sldId="259"/>
        </pc:sldMkLst>
      </pc:sldChg>
      <pc:sldChg chg="addSp delSp modSp new mod">
        <pc:chgData name="茂 大塚" userId="3c192f3c6de5e85a" providerId="LiveId" clId="{182885E5-238E-49A2-9267-B3C51BB50571}" dt="2023-11-16T06:49:00.349" v="94" actId="732"/>
        <pc:sldMkLst>
          <pc:docMk/>
          <pc:sldMk cId="3159157705" sldId="260"/>
        </pc:sldMkLst>
        <pc:spChg chg="del">
          <ac:chgData name="茂 大塚" userId="3c192f3c6de5e85a" providerId="LiveId" clId="{182885E5-238E-49A2-9267-B3C51BB50571}" dt="2023-11-16T06:26:23.847" v="25" actId="21"/>
          <ac:spMkLst>
            <pc:docMk/>
            <pc:sldMk cId="3159157705" sldId="260"/>
            <ac:spMk id="2" creationId="{DCA27A0E-25F4-B272-8B28-5BA9BD68E376}"/>
          </ac:spMkLst>
        </pc:spChg>
        <pc:spChg chg="del">
          <ac:chgData name="茂 大塚" userId="3c192f3c6de5e85a" providerId="LiveId" clId="{182885E5-238E-49A2-9267-B3C51BB50571}" dt="2023-11-16T06:26:01.763" v="24" actId="22"/>
          <ac:spMkLst>
            <pc:docMk/>
            <pc:sldMk cId="3159157705" sldId="260"/>
            <ac:spMk id="3" creationId="{E1198F48-AB8E-78B6-992C-647FFBAFA617}"/>
          </ac:spMkLst>
        </pc:spChg>
        <pc:picChg chg="add mod ord modCrop">
          <ac:chgData name="茂 大塚" userId="3c192f3c6de5e85a" providerId="LiveId" clId="{182885E5-238E-49A2-9267-B3C51BB50571}" dt="2023-11-16T06:49:00.349" v="94" actId="732"/>
          <ac:picMkLst>
            <pc:docMk/>
            <pc:sldMk cId="3159157705" sldId="260"/>
            <ac:picMk id="6" creationId="{2A38FBBA-811C-EB96-E9CC-204A77E7F65B}"/>
          </ac:picMkLst>
        </pc:picChg>
        <pc:picChg chg="add del mod">
          <ac:chgData name="茂 大塚" userId="3c192f3c6de5e85a" providerId="LiveId" clId="{182885E5-238E-49A2-9267-B3C51BB50571}" dt="2023-11-16T06:30:47.837" v="47" actId="21"/>
          <ac:picMkLst>
            <pc:docMk/>
            <pc:sldMk cId="3159157705" sldId="260"/>
            <ac:picMk id="7" creationId="{2B073943-FF33-A279-E5B9-FBC4D7C523D8}"/>
          </ac:picMkLst>
        </pc:picChg>
        <pc:picChg chg="add mod modCrop">
          <ac:chgData name="茂 大塚" userId="3c192f3c6de5e85a" providerId="LiveId" clId="{182885E5-238E-49A2-9267-B3C51BB50571}" dt="2023-11-16T06:31:36.217" v="57" actId="1076"/>
          <ac:picMkLst>
            <pc:docMk/>
            <pc:sldMk cId="3159157705" sldId="260"/>
            <ac:picMk id="9" creationId="{6DBF561C-FC3A-892C-6EF0-30849655933F}"/>
          </ac:picMkLst>
        </pc:picChg>
      </pc:sldChg>
      <pc:sldChg chg="addSp delSp modSp new mod modClrScheme chgLayout">
        <pc:chgData name="茂 大塚" userId="3c192f3c6de5e85a" providerId="LiveId" clId="{182885E5-238E-49A2-9267-B3C51BB50571}" dt="2023-11-16T06:49:24.600" v="102" actId="700"/>
        <pc:sldMkLst>
          <pc:docMk/>
          <pc:sldMk cId="882383362" sldId="261"/>
        </pc:sldMkLst>
        <pc:spChg chg="del">
          <ac:chgData name="茂 大塚" userId="3c192f3c6de5e85a" providerId="LiveId" clId="{182885E5-238E-49A2-9267-B3C51BB50571}" dt="2023-11-16T06:34:03.357" v="68" actId="21"/>
          <ac:spMkLst>
            <pc:docMk/>
            <pc:sldMk cId="882383362" sldId="261"/>
            <ac:spMk id="2" creationId="{DD033091-AC2B-51F4-B9C1-50BE6FE41E99}"/>
          </ac:spMkLst>
        </pc:spChg>
        <pc:spChg chg="del">
          <ac:chgData name="茂 大塚" userId="3c192f3c6de5e85a" providerId="LiveId" clId="{182885E5-238E-49A2-9267-B3C51BB50571}" dt="2023-11-16T06:32:53.775" v="62" actId="22"/>
          <ac:spMkLst>
            <pc:docMk/>
            <pc:sldMk cId="882383362" sldId="261"/>
            <ac:spMk id="3" creationId="{027F33C7-F227-A151-CF5B-FF525DAD12E9}"/>
          </ac:spMkLst>
        </pc:spChg>
        <pc:spChg chg="mod ord">
          <ac:chgData name="茂 大塚" userId="3c192f3c6de5e85a" providerId="LiveId" clId="{182885E5-238E-49A2-9267-B3C51BB50571}" dt="2023-11-16T06:49:24.600" v="102" actId="700"/>
          <ac:spMkLst>
            <pc:docMk/>
            <pc:sldMk cId="882383362" sldId="261"/>
            <ac:spMk id="4" creationId="{8496B277-8803-100C-4B01-8D96DC0A4399}"/>
          </ac:spMkLst>
        </pc:spChg>
        <pc:spChg chg="add del mod ord">
          <ac:chgData name="茂 大塚" userId="3c192f3c6de5e85a" providerId="LiveId" clId="{182885E5-238E-49A2-9267-B3C51BB50571}" dt="2023-11-16T06:49:24.600" v="102" actId="700"/>
          <ac:spMkLst>
            <pc:docMk/>
            <pc:sldMk cId="882383362" sldId="261"/>
            <ac:spMk id="7" creationId="{78705034-9CA9-731C-C826-3EA280179A69}"/>
          </ac:spMkLst>
        </pc:spChg>
        <pc:spChg chg="add del mod ord">
          <ac:chgData name="茂 大塚" userId="3c192f3c6de5e85a" providerId="LiveId" clId="{182885E5-238E-49A2-9267-B3C51BB50571}" dt="2023-11-16T06:49:24.600" v="102" actId="700"/>
          <ac:spMkLst>
            <pc:docMk/>
            <pc:sldMk cId="882383362" sldId="261"/>
            <ac:spMk id="8" creationId="{BC95BC8A-3AA9-8060-5BD0-BD43BB63CFFF}"/>
          </ac:spMkLst>
        </pc:spChg>
        <pc:spChg chg="add del mod ord">
          <ac:chgData name="茂 大塚" userId="3c192f3c6de5e85a" providerId="LiveId" clId="{182885E5-238E-49A2-9267-B3C51BB50571}" dt="2023-11-16T06:49:23.928" v="101" actId="700"/>
          <ac:spMkLst>
            <pc:docMk/>
            <pc:sldMk cId="882383362" sldId="261"/>
            <ac:spMk id="9" creationId="{68E22EC1-063A-51C5-A74C-88D976D67ED9}"/>
          </ac:spMkLst>
        </pc:spChg>
        <pc:spChg chg="add del mod ord">
          <ac:chgData name="茂 大塚" userId="3c192f3c6de5e85a" providerId="LiveId" clId="{182885E5-238E-49A2-9267-B3C51BB50571}" dt="2023-11-16T06:49:23.281" v="100" actId="700"/>
          <ac:spMkLst>
            <pc:docMk/>
            <pc:sldMk cId="882383362" sldId="261"/>
            <ac:spMk id="10" creationId="{E4E4E97E-9F22-6765-6BBC-BD830F3D8690}"/>
          </ac:spMkLst>
        </pc:spChg>
        <pc:spChg chg="add del mod ord">
          <ac:chgData name="茂 大塚" userId="3c192f3c6de5e85a" providerId="LiveId" clId="{182885E5-238E-49A2-9267-B3C51BB50571}" dt="2023-11-16T06:49:23.281" v="100" actId="700"/>
          <ac:spMkLst>
            <pc:docMk/>
            <pc:sldMk cId="882383362" sldId="261"/>
            <ac:spMk id="11" creationId="{D5E9C044-B342-0AD0-9A0B-80A7A40D29E4}"/>
          </ac:spMkLst>
        </pc:spChg>
        <pc:picChg chg="add mod ord modCrop">
          <ac:chgData name="茂 大塚" userId="3c192f3c6de5e85a" providerId="LiveId" clId="{182885E5-238E-49A2-9267-B3C51BB50571}" dt="2023-11-16T06:49:24.600" v="102" actId="700"/>
          <ac:picMkLst>
            <pc:docMk/>
            <pc:sldMk cId="882383362" sldId="261"/>
            <ac:picMk id="6" creationId="{85CE893F-E730-0B1E-D8B9-B3DAD3A48CB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FDB7789-B1EF-EA89-9C2D-7F5A9EFF6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DD22E3-85A1-8DF5-0881-7A0D58FE58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7BAD2F-1EEC-84CC-9179-1BED6E915B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47D270-B53E-DF49-DA71-74FDFD28EB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5C2C0-2F27-4956-A577-B07D82F9EB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98084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3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501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AC7BC-61E5-4C9E-AE64-E0CF4B36F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28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08ED4D-C6E1-CD00-D26E-6246EA15FB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92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C67DD9-5187-9145-8A57-BFC761776EC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37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CD95F1-BFAF-882F-9020-4FC50B2E7E6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63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3ADA16-E376-BF2D-FCE8-018DB99AD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6A77F2-573E-59D1-8D43-DCDD04EB1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F397B9-03C0-27EA-CA84-892044A2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66E46-4F72-E061-14C4-E56BB40A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FCB2C2-8029-8E5E-4A9E-FCAA0A01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4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45B806-6B4C-DEFA-593F-EAD1EC49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14A0CF-EDE3-1D82-4BAB-738D86999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A86E71-E8F9-B59B-76B4-A728BD1E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A7CE6D-5156-37BB-7424-7E7F9EB0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4B0EDC-551E-06E7-0B73-7FDC3B3C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69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49B72A2-4EDE-3058-A2A7-0A16E0E71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DF3E74E-30F6-9E6F-A7B2-9029FB3EC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453A1E-2E2D-7C45-6251-BD945038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111AAC-6986-8D76-B6A8-B56FEB39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BB28F0-DA52-3E02-B020-74583558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3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BFC558-1484-565B-8EC3-827AB733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3D5534-4B8A-EF62-2B5C-32F22DECA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DF02A5-F30C-C405-D849-8FC4F7D3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83CF33-F23E-7538-AD01-839F19A3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0C6903-F8B1-6AD4-2FDB-9D964BE9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42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C8B64A-1430-F02F-175E-94E7B2EC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AFAED7-7841-A4E1-C78E-4A64F409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89ED19-E109-5023-2093-56327F37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7C2FFE-9D37-802A-E451-5C84E555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A2C3DC-1951-F68D-3C3F-3A01A015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4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D80D3-19B4-B9FB-A4F4-22C7964A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65D558-ECDA-8F65-16B1-E6C87EF4F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CABFB6-42AB-572F-67E3-50ECC4A08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F906EF-190E-B6FE-52E9-DD6F49EE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BAB051-B2AC-97E1-9A1A-8DDAACFE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0AE827-7F88-BCCA-C96F-2B617805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8E1861-A28B-1AB9-8F47-11FE9CB3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CDA7E0-AA98-4791-AEFE-79893E09D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5977F2-002F-DAC0-124F-F02290AE5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EDA44A2-792C-6E59-3A26-958193F53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A78BC46-809D-6708-C534-461AF357D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88F925B-FB7A-BD4B-D1F5-A6D2F852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B1FA822-89BC-6DCB-F0A3-03F32DB5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C0019E8-BACC-A14B-9374-D96BD37D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00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252289-4952-23AF-67F8-55538FC7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F06A11-5B72-B8B7-A0F6-8A49ED4F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A8DF07-2F05-9A31-BD4A-DD042F6D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C8AF33-78C4-D3A5-D1E1-48FA99FB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79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157F11-1307-D881-5134-12C748586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9226DD-F15A-B2B9-D974-72854D9A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F17DA2-D4BB-C249-4FD3-8136D11A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65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6F2ABF-FCFF-FEB3-5364-72240FC5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A8B48D-5C01-665C-30EC-CCB68CA30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3076AA-265C-1AD4-6EAB-2F9E57FD8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61D4F6-3453-BFF9-CB09-5BE3275D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2E9BB0-F7F5-C8BD-6C97-2E762E56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77D455-6582-C492-6CC0-75AC497A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63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94B530-D50E-C59D-0C4B-0EC7AA34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E77D917-CD35-3936-C46C-A101F2F9B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21C7B2-197D-F0C2-0CEE-5DAE280ED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1B319D-C220-B131-A850-419BEE00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8135CD-D03D-E511-B8D4-26F602C9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1ABD7D-FE71-E189-A617-91570E60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40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9C2589F-FA2C-0436-6CDB-BC23FC7B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23264D-CA37-BF79-4A49-8BE06CDD7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FA6288-ECFC-9A98-63F7-375D487BE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2024/4/21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CC1BA7-5C42-9BA1-0942-6BA13E5AD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D9237F-FF30-9CE6-16FA-09600388A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C9B0-5DCD-427F-8FBE-5E4FFCF5E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9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A7B4069-7659-F1D8-B617-99D03D503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99" t="22138" r="28093" b="18812"/>
          <a:stretch/>
        </p:blipFill>
        <p:spPr>
          <a:xfrm>
            <a:off x="1505711" y="136525"/>
            <a:ext cx="8948417" cy="6723279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36842-17BB-8AE8-A5A8-8DC27358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78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691B643-1D0F-28B1-3247-C04D06906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2" y="91439"/>
            <a:ext cx="8577573" cy="677227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6294FB0-5D00-539B-4342-53801F061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647" y="2052188"/>
            <a:ext cx="1494882" cy="205346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BDA25A-3C7F-8760-EE21-63D3DC3EE97E}"/>
              </a:ext>
            </a:extLst>
          </p:cNvPr>
          <p:cNvSpPr txBox="1"/>
          <p:nvPr/>
        </p:nvSpPr>
        <p:spPr>
          <a:xfrm>
            <a:off x="9260669" y="1243584"/>
            <a:ext cx="238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【</a:t>
            </a:r>
            <a:r>
              <a:rPr kumimoji="1" lang="ja-JP" altLang="en-US" sz="1100" dirty="0"/>
              <a:t>参考</a:t>
            </a:r>
            <a:r>
              <a:rPr kumimoji="1" lang="en-US" altLang="ja-JP" sz="1100" dirty="0"/>
              <a:t>】JRFU</a:t>
            </a:r>
            <a:r>
              <a:rPr kumimoji="1" lang="ja-JP" altLang="en-US" sz="1100" dirty="0"/>
              <a:t>コーチングの指針</a:t>
            </a:r>
            <a:endParaRPr lang="en-US" altLang="ja-JP" sz="1100" dirty="0"/>
          </a:p>
          <a:p>
            <a:r>
              <a:rPr kumimoji="1" lang="ja-JP" altLang="en-US" sz="1100" dirty="0"/>
              <a:t>　　　　「指導のアウトライン」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33FB55-C2DE-B7EF-5FA4-A4E25451AB76}"/>
              </a:ext>
            </a:extLst>
          </p:cNvPr>
          <p:cNvSpPr txBox="1"/>
          <p:nvPr/>
        </p:nvSpPr>
        <p:spPr>
          <a:xfrm>
            <a:off x="9260670" y="313709"/>
            <a:ext cx="238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普及・育成コーチ（</a:t>
            </a:r>
            <a:r>
              <a:rPr kumimoji="1" lang="en-US" altLang="ja-JP" dirty="0"/>
              <a:t>JRFU</a:t>
            </a:r>
            <a:r>
              <a:rPr kumimoji="1" lang="ja-JP" altLang="en-US" dirty="0"/>
              <a:t>）資料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3A70E0-BE42-5F18-70C9-611B44CB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27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A38FBBA-811C-EB96-E9CC-204A77E7F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994" t="31683" r="13706" b="19940"/>
          <a:stretch/>
        </p:blipFill>
        <p:spPr>
          <a:xfrm>
            <a:off x="286591" y="630301"/>
            <a:ext cx="11738379" cy="5386451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11B143-D754-E401-3CBC-DC8FE6C6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15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5CE893F-E730-0B1E-D8B9-B3DAD3A48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941" t="57557" r="18343" b="21379"/>
          <a:stretch/>
        </p:blipFill>
        <p:spPr>
          <a:xfrm>
            <a:off x="150861" y="1984248"/>
            <a:ext cx="11890278" cy="235915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96B277-8803-100C-4B01-8D96DC0A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C9B0-5DCD-427F-8FBE-5E4FFCF5EC8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38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28</Words>
  <Application>Microsoft Office PowerPoint</Application>
  <PresentationFormat>ワイド画面</PresentationFormat>
  <Paragraphs>10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大塚 茂</dc:creator>
  <cp:lastModifiedBy>茂 大塚</cp:lastModifiedBy>
  <cp:revision>1</cp:revision>
  <cp:lastPrinted>2022-11-04T05:38:07Z</cp:lastPrinted>
  <dcterms:created xsi:type="dcterms:W3CDTF">2022-11-02T08:18:39Z</dcterms:created>
  <dcterms:modified xsi:type="dcterms:W3CDTF">2024-04-15T13:27:18Z</dcterms:modified>
</cp:coreProperties>
</file>